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9" r:id="rId2"/>
    <p:sldId id="315" r:id="rId3"/>
    <p:sldId id="312" r:id="rId4"/>
    <p:sldId id="311" r:id="rId5"/>
    <p:sldId id="313" r:id="rId6"/>
    <p:sldId id="285" r:id="rId7"/>
    <p:sldId id="276" r:id="rId8"/>
    <p:sldId id="292" r:id="rId9"/>
    <p:sldId id="309" r:id="rId10"/>
    <p:sldId id="293" r:id="rId11"/>
    <p:sldId id="277" r:id="rId12"/>
    <p:sldId id="278" r:id="rId13"/>
    <p:sldId id="279" r:id="rId14"/>
    <p:sldId id="310" r:id="rId15"/>
    <p:sldId id="301" r:id="rId16"/>
    <p:sldId id="305" r:id="rId17"/>
    <p:sldId id="302" r:id="rId18"/>
    <p:sldId id="304" r:id="rId19"/>
    <p:sldId id="298" r:id="rId20"/>
    <p:sldId id="271" r:id="rId21"/>
    <p:sldId id="307" r:id="rId22"/>
    <p:sldId id="299" r:id="rId23"/>
    <p:sldId id="308" r:id="rId24"/>
    <p:sldId id="260" r:id="rId25"/>
    <p:sldId id="274" r:id="rId26"/>
    <p:sldId id="275" r:id="rId27"/>
    <p:sldId id="306" r:id="rId28"/>
    <p:sldId id="280" r:id="rId29"/>
    <p:sldId id="286" r:id="rId30"/>
    <p:sldId id="281" r:id="rId31"/>
    <p:sldId id="282" r:id="rId32"/>
    <p:sldId id="295" r:id="rId33"/>
    <p:sldId id="294" r:id="rId34"/>
    <p:sldId id="283" r:id="rId35"/>
    <p:sldId id="284" r:id="rId36"/>
    <p:sldId id="289" r:id="rId37"/>
    <p:sldId id="272" r:id="rId38"/>
    <p:sldId id="296"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60" y="78"/>
      </p:cViewPr>
      <p:guideLst/>
    </p:cSldViewPr>
  </p:slideViewPr>
  <p:notesTextViewPr>
    <p:cViewPr>
      <p:scale>
        <a:sx n="1" d="1"/>
        <a:sy n="1" d="1"/>
      </p:scale>
      <p:origin x="0" y="0"/>
    </p:cViewPr>
  </p:notesTextViewPr>
  <p:sorterViewPr>
    <p:cViewPr>
      <p:scale>
        <a:sx n="100" d="100"/>
        <a:sy n="100" d="100"/>
      </p:scale>
      <p:origin x="0" y="-17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oiffier" userId="67b9ca152749eaf9" providerId="LiveId" clId="{25FB9A4D-1B7D-463E-A9AB-6243CC8E16E4}"/>
    <pc:docChg chg="undo custSel addSld delSld modSld sldOrd">
      <pc:chgData name="Bruno Coiffier" userId="67b9ca152749eaf9" providerId="LiveId" clId="{25FB9A4D-1B7D-463E-A9AB-6243CC8E16E4}" dt="2022-04-05T20:00:41.229" v="1070" actId="20577"/>
      <pc:docMkLst>
        <pc:docMk/>
      </pc:docMkLst>
      <pc:sldChg chg="modSp mod">
        <pc:chgData name="Bruno Coiffier" userId="67b9ca152749eaf9" providerId="LiveId" clId="{25FB9A4D-1B7D-463E-A9AB-6243CC8E16E4}" dt="2022-04-05T20:00:41.229" v="1070" actId="20577"/>
        <pc:sldMkLst>
          <pc:docMk/>
          <pc:sldMk cId="1010131879" sldId="269"/>
        </pc:sldMkLst>
        <pc:spChg chg="mod">
          <ac:chgData name="Bruno Coiffier" userId="67b9ca152749eaf9" providerId="LiveId" clId="{25FB9A4D-1B7D-463E-A9AB-6243CC8E16E4}" dt="2022-04-05T20:00:41.229" v="1070" actId="20577"/>
          <ac:spMkLst>
            <pc:docMk/>
            <pc:sldMk cId="1010131879" sldId="269"/>
            <ac:spMk id="8" creationId="{983FF93F-3F09-477C-9CD5-2AAFDB6792BF}"/>
          </ac:spMkLst>
        </pc:spChg>
      </pc:sldChg>
      <pc:sldChg chg="addSp delSp modSp mod">
        <pc:chgData name="Bruno Coiffier" userId="67b9ca152749eaf9" providerId="LiveId" clId="{25FB9A4D-1B7D-463E-A9AB-6243CC8E16E4}" dt="2022-03-31T20:58:51.455" v="953" actId="14100"/>
        <pc:sldMkLst>
          <pc:docMk/>
          <pc:sldMk cId="1328493611" sldId="276"/>
        </pc:sldMkLst>
        <pc:spChg chg="add mod">
          <ac:chgData name="Bruno Coiffier" userId="67b9ca152749eaf9" providerId="LiveId" clId="{25FB9A4D-1B7D-463E-A9AB-6243CC8E16E4}" dt="2022-03-24T07:16:16.530" v="672" actId="1076"/>
          <ac:spMkLst>
            <pc:docMk/>
            <pc:sldMk cId="1328493611" sldId="276"/>
            <ac:spMk id="12" creationId="{AE6EDF5D-E3B0-45DF-9F7E-1EE0CE3DE2C8}"/>
          </ac:spMkLst>
        </pc:spChg>
        <pc:spChg chg="add del mod">
          <ac:chgData name="Bruno Coiffier" userId="67b9ca152749eaf9" providerId="LiveId" clId="{25FB9A4D-1B7D-463E-A9AB-6243CC8E16E4}" dt="2022-03-24T07:18:16.122" v="692" actId="478"/>
          <ac:spMkLst>
            <pc:docMk/>
            <pc:sldMk cId="1328493611" sldId="276"/>
            <ac:spMk id="14" creationId="{04D5E5C9-5CE9-4003-A1A6-365758B04F37}"/>
          </ac:spMkLst>
        </pc:spChg>
        <pc:spChg chg="add mod">
          <ac:chgData name="Bruno Coiffier" userId="67b9ca152749eaf9" providerId="LiveId" clId="{25FB9A4D-1B7D-463E-A9AB-6243CC8E16E4}" dt="2022-03-24T07:18:34.105" v="696" actId="1076"/>
          <ac:spMkLst>
            <pc:docMk/>
            <pc:sldMk cId="1328493611" sldId="276"/>
            <ac:spMk id="15" creationId="{8E82818A-F5BE-4C0F-83A0-617F5E8A534E}"/>
          </ac:spMkLst>
        </pc:spChg>
        <pc:spChg chg="add mod">
          <ac:chgData name="Bruno Coiffier" userId="67b9ca152749eaf9" providerId="LiveId" clId="{25FB9A4D-1B7D-463E-A9AB-6243CC8E16E4}" dt="2022-03-24T07:19:53.058" v="712" actId="14100"/>
          <ac:spMkLst>
            <pc:docMk/>
            <pc:sldMk cId="1328493611" sldId="276"/>
            <ac:spMk id="16" creationId="{732C7C19-3A12-4D94-9AF8-B9AB64CB4B33}"/>
          </ac:spMkLst>
        </pc:spChg>
        <pc:picChg chg="add mod">
          <ac:chgData name="Bruno Coiffier" userId="67b9ca152749eaf9" providerId="LiveId" clId="{25FB9A4D-1B7D-463E-A9AB-6243CC8E16E4}" dt="2022-03-24T07:16:58.873" v="683" actId="1076"/>
          <ac:picMkLst>
            <pc:docMk/>
            <pc:sldMk cId="1328493611" sldId="276"/>
            <ac:picMk id="3" creationId="{4DA687F8-4BB8-4569-B29F-AB02FCA721F2}"/>
          </ac:picMkLst>
        </pc:picChg>
        <pc:picChg chg="del">
          <ac:chgData name="Bruno Coiffier" userId="67b9ca152749eaf9" providerId="LiveId" clId="{25FB9A4D-1B7D-463E-A9AB-6243CC8E16E4}" dt="2022-03-24T06:38:22.593" v="18" actId="478"/>
          <ac:picMkLst>
            <pc:docMk/>
            <pc:sldMk cId="1328493611" sldId="276"/>
            <ac:picMk id="4" creationId="{D6490E66-7B3D-468D-A1A8-3F5A7401C0D9}"/>
          </ac:picMkLst>
        </pc:picChg>
        <pc:picChg chg="del">
          <ac:chgData name="Bruno Coiffier" userId="67b9ca152749eaf9" providerId="LiveId" clId="{25FB9A4D-1B7D-463E-A9AB-6243CC8E16E4}" dt="2022-03-24T06:37:54.288" v="14" actId="478"/>
          <ac:picMkLst>
            <pc:docMk/>
            <pc:sldMk cId="1328493611" sldId="276"/>
            <ac:picMk id="5" creationId="{62C6421C-2024-4021-872F-189A1526C415}"/>
          </ac:picMkLst>
        </pc:picChg>
        <pc:picChg chg="del">
          <ac:chgData name="Bruno Coiffier" userId="67b9ca152749eaf9" providerId="LiveId" clId="{25FB9A4D-1B7D-463E-A9AB-6243CC8E16E4}" dt="2022-03-24T06:38:19.183" v="17" actId="478"/>
          <ac:picMkLst>
            <pc:docMk/>
            <pc:sldMk cId="1328493611" sldId="276"/>
            <ac:picMk id="6" creationId="{64A5CA4E-D47B-4B0B-8AC4-1BDAE091F184}"/>
          </ac:picMkLst>
        </pc:picChg>
        <pc:picChg chg="del mod">
          <ac:chgData name="Bruno Coiffier" userId="67b9ca152749eaf9" providerId="LiveId" clId="{25FB9A4D-1B7D-463E-A9AB-6243CC8E16E4}" dt="2022-03-24T06:39:59.057" v="23" actId="478"/>
          <ac:picMkLst>
            <pc:docMk/>
            <pc:sldMk cId="1328493611" sldId="276"/>
            <ac:picMk id="8" creationId="{30C446CF-F72D-4CE5-859D-AB9CB6AB2098}"/>
          </ac:picMkLst>
        </pc:picChg>
        <pc:picChg chg="del">
          <ac:chgData name="Bruno Coiffier" userId="67b9ca152749eaf9" providerId="LiveId" clId="{25FB9A4D-1B7D-463E-A9AB-6243CC8E16E4}" dt="2022-03-24T06:39:56.359" v="22" actId="478"/>
          <ac:picMkLst>
            <pc:docMk/>
            <pc:sldMk cId="1328493611" sldId="276"/>
            <ac:picMk id="9" creationId="{C8555B84-BC31-4F35-83B5-B7C98CF2BBF2}"/>
          </ac:picMkLst>
        </pc:picChg>
        <pc:picChg chg="del">
          <ac:chgData name="Bruno Coiffier" userId="67b9ca152749eaf9" providerId="LiveId" clId="{25FB9A4D-1B7D-463E-A9AB-6243CC8E16E4}" dt="2022-03-24T06:37:51.144" v="13" actId="478"/>
          <ac:picMkLst>
            <pc:docMk/>
            <pc:sldMk cId="1328493611" sldId="276"/>
            <ac:picMk id="10" creationId="{3C139BF3-587E-4AD1-82A2-9AF6B85F92DB}"/>
          </ac:picMkLst>
        </pc:picChg>
        <pc:picChg chg="add mod">
          <ac:chgData name="Bruno Coiffier" userId="67b9ca152749eaf9" providerId="LiveId" clId="{25FB9A4D-1B7D-463E-A9AB-6243CC8E16E4}" dt="2022-03-31T20:58:51.455" v="953" actId="14100"/>
          <ac:picMkLst>
            <pc:docMk/>
            <pc:sldMk cId="1328493611" sldId="276"/>
            <ac:picMk id="11" creationId="{2693601E-FE74-48DE-B4FB-58EE72FDBCA7}"/>
          </ac:picMkLst>
        </pc:picChg>
        <pc:picChg chg="add mod">
          <ac:chgData name="Bruno Coiffier" userId="67b9ca152749eaf9" providerId="LiveId" clId="{25FB9A4D-1B7D-463E-A9AB-6243CC8E16E4}" dt="2022-03-24T07:18:36.073" v="697" actId="1076"/>
          <ac:picMkLst>
            <pc:docMk/>
            <pc:sldMk cId="1328493611" sldId="276"/>
            <ac:picMk id="13" creationId="{B8829A56-FA91-4E4C-9A72-C0883A249E23}"/>
          </ac:picMkLst>
        </pc:picChg>
        <pc:cxnChg chg="add mod">
          <ac:chgData name="Bruno Coiffier" userId="67b9ca152749eaf9" providerId="LiveId" clId="{25FB9A4D-1B7D-463E-A9AB-6243CC8E16E4}" dt="2022-03-24T07:19:56.369" v="713" actId="14100"/>
          <ac:cxnSpMkLst>
            <pc:docMk/>
            <pc:sldMk cId="1328493611" sldId="276"/>
            <ac:cxnSpMk id="17" creationId="{91FE50AC-9C43-49CD-A72A-8AE6307A0033}"/>
          </ac:cxnSpMkLst>
        </pc:cxnChg>
      </pc:sldChg>
      <pc:sldChg chg="modSp mod">
        <pc:chgData name="Bruno Coiffier" userId="67b9ca152749eaf9" providerId="LiveId" clId="{25FB9A4D-1B7D-463E-A9AB-6243CC8E16E4}" dt="2022-03-31T21:22:09.371" v="1028" actId="1076"/>
        <pc:sldMkLst>
          <pc:docMk/>
          <pc:sldMk cId="3427644728" sldId="277"/>
        </pc:sldMkLst>
        <pc:spChg chg="mod">
          <ac:chgData name="Bruno Coiffier" userId="67b9ca152749eaf9" providerId="LiveId" clId="{25FB9A4D-1B7D-463E-A9AB-6243CC8E16E4}" dt="2022-03-31T21:21:58.884" v="1026" actId="14100"/>
          <ac:spMkLst>
            <pc:docMk/>
            <pc:sldMk cId="3427644728" sldId="277"/>
            <ac:spMk id="2" creationId="{6C7672EC-1F7F-4C61-A8DD-B91892B79257}"/>
          </ac:spMkLst>
        </pc:spChg>
        <pc:spChg chg="mod">
          <ac:chgData name="Bruno Coiffier" userId="67b9ca152749eaf9" providerId="LiveId" clId="{25FB9A4D-1B7D-463E-A9AB-6243CC8E16E4}" dt="2022-03-31T21:22:09.371" v="1028" actId="1076"/>
          <ac:spMkLst>
            <pc:docMk/>
            <pc:sldMk cId="3427644728" sldId="277"/>
            <ac:spMk id="7" creationId="{88B6C488-DCDE-4181-91DE-73CD77D2EB48}"/>
          </ac:spMkLst>
        </pc:spChg>
        <pc:spChg chg="mod">
          <ac:chgData name="Bruno Coiffier" userId="67b9ca152749eaf9" providerId="LiveId" clId="{25FB9A4D-1B7D-463E-A9AB-6243CC8E16E4}" dt="2022-03-31T21:09:23.397" v="981" actId="1076"/>
          <ac:spMkLst>
            <pc:docMk/>
            <pc:sldMk cId="3427644728" sldId="277"/>
            <ac:spMk id="11" creationId="{58D0546A-C760-48C4-9EB6-BC37F1B5B4C2}"/>
          </ac:spMkLst>
        </pc:spChg>
        <pc:picChg chg="mod">
          <ac:chgData name="Bruno Coiffier" userId="67b9ca152749eaf9" providerId="LiveId" clId="{25FB9A4D-1B7D-463E-A9AB-6243CC8E16E4}" dt="2022-03-31T21:22:04.036" v="1027" actId="1076"/>
          <ac:picMkLst>
            <pc:docMk/>
            <pc:sldMk cId="3427644728" sldId="277"/>
            <ac:picMk id="4" creationId="{E5634920-9CA0-4495-B7A0-423B936F6F55}"/>
          </ac:picMkLst>
        </pc:picChg>
        <pc:picChg chg="mod modCrop">
          <ac:chgData name="Bruno Coiffier" userId="67b9ca152749eaf9" providerId="LiveId" clId="{25FB9A4D-1B7D-463E-A9AB-6243CC8E16E4}" dt="2022-03-31T21:09:58.133" v="986" actId="1076"/>
          <ac:picMkLst>
            <pc:docMk/>
            <pc:sldMk cId="3427644728" sldId="277"/>
            <ac:picMk id="8" creationId="{8E1602C6-C9B8-4FCC-BE27-4FEA753B2E3F}"/>
          </ac:picMkLst>
        </pc:picChg>
        <pc:picChg chg="mod">
          <ac:chgData name="Bruno Coiffier" userId="67b9ca152749eaf9" providerId="LiveId" clId="{25FB9A4D-1B7D-463E-A9AB-6243CC8E16E4}" dt="2022-03-31T21:09:50.701" v="985" actId="1076"/>
          <ac:picMkLst>
            <pc:docMk/>
            <pc:sldMk cId="3427644728" sldId="277"/>
            <ac:picMk id="10" creationId="{3B6A219A-A5DD-4AD7-BDF1-15FFD9D099C4}"/>
          </ac:picMkLst>
        </pc:picChg>
        <pc:picChg chg="mod">
          <ac:chgData name="Bruno Coiffier" userId="67b9ca152749eaf9" providerId="LiveId" clId="{25FB9A4D-1B7D-463E-A9AB-6243CC8E16E4}" dt="2022-03-31T21:09:37.614" v="982" actId="1076"/>
          <ac:picMkLst>
            <pc:docMk/>
            <pc:sldMk cId="3427644728" sldId="277"/>
            <ac:picMk id="12" creationId="{197ADCD7-130E-4DDC-87A2-35F0AF7786B9}"/>
          </ac:picMkLst>
        </pc:picChg>
      </pc:sldChg>
      <pc:sldChg chg="addSp delSp modSp mod">
        <pc:chgData name="Bruno Coiffier" userId="67b9ca152749eaf9" providerId="LiveId" clId="{25FB9A4D-1B7D-463E-A9AB-6243CC8E16E4}" dt="2022-03-31T21:20:34.020" v="1025" actId="1076"/>
        <pc:sldMkLst>
          <pc:docMk/>
          <pc:sldMk cId="2134627919" sldId="278"/>
        </pc:sldMkLst>
        <pc:spChg chg="mod">
          <ac:chgData name="Bruno Coiffier" userId="67b9ca152749eaf9" providerId="LiveId" clId="{25FB9A4D-1B7D-463E-A9AB-6243CC8E16E4}" dt="2022-03-31T21:13:40.209" v="999" actId="20577"/>
          <ac:spMkLst>
            <pc:docMk/>
            <pc:sldMk cId="2134627919" sldId="278"/>
            <ac:spMk id="2" creationId="{29228BCB-7080-4646-864A-5517EE5ADC26}"/>
          </ac:spMkLst>
        </pc:spChg>
        <pc:spChg chg="mod">
          <ac:chgData name="Bruno Coiffier" userId="67b9ca152749eaf9" providerId="LiveId" clId="{25FB9A4D-1B7D-463E-A9AB-6243CC8E16E4}" dt="2022-03-31T21:20:08.037" v="1020" actId="1076"/>
          <ac:spMkLst>
            <pc:docMk/>
            <pc:sldMk cId="2134627919" sldId="278"/>
            <ac:spMk id="7" creationId="{E1C36A9D-83E6-47B6-93BF-326B8B4BCBDE}"/>
          </ac:spMkLst>
        </pc:spChg>
        <pc:spChg chg="mod">
          <ac:chgData name="Bruno Coiffier" userId="67b9ca152749eaf9" providerId="LiveId" clId="{25FB9A4D-1B7D-463E-A9AB-6243CC8E16E4}" dt="2022-03-31T21:20:29.276" v="1024" actId="1076"/>
          <ac:spMkLst>
            <pc:docMk/>
            <pc:sldMk cId="2134627919" sldId="278"/>
            <ac:spMk id="9" creationId="{AC18C366-1855-474F-852C-5D0A7C6DBA24}"/>
          </ac:spMkLst>
        </pc:spChg>
        <pc:picChg chg="mod">
          <ac:chgData name="Bruno Coiffier" userId="67b9ca152749eaf9" providerId="LiveId" clId="{25FB9A4D-1B7D-463E-A9AB-6243CC8E16E4}" dt="2022-03-31T21:19:55.220" v="1017" actId="1076"/>
          <ac:picMkLst>
            <pc:docMk/>
            <pc:sldMk cId="2134627919" sldId="278"/>
            <ac:picMk id="4" creationId="{77F3E179-867A-42B8-AC35-23642807DCC3}"/>
          </ac:picMkLst>
        </pc:picChg>
        <pc:picChg chg="add del mod">
          <ac:chgData name="Bruno Coiffier" userId="67b9ca152749eaf9" providerId="LiveId" clId="{25FB9A4D-1B7D-463E-A9AB-6243CC8E16E4}" dt="2022-03-24T07:24:20.603" v="717" actId="478"/>
          <ac:picMkLst>
            <pc:docMk/>
            <pc:sldMk cId="2134627919" sldId="278"/>
            <ac:picMk id="5" creationId="{10DCC89B-2FF2-49A3-9914-FE9989A80670}"/>
          </ac:picMkLst>
        </pc:picChg>
        <pc:picChg chg="add mod ord">
          <ac:chgData name="Bruno Coiffier" userId="67b9ca152749eaf9" providerId="LiveId" clId="{25FB9A4D-1B7D-463E-A9AB-6243CC8E16E4}" dt="2022-03-31T21:20:22.985" v="1023" actId="1076"/>
          <ac:picMkLst>
            <pc:docMk/>
            <pc:sldMk cId="2134627919" sldId="278"/>
            <ac:picMk id="5" creationId="{C8C4F1CA-8EC2-4BE7-BA2A-9468DE83062B}"/>
          </ac:picMkLst>
        </pc:picChg>
        <pc:picChg chg="del">
          <ac:chgData name="Bruno Coiffier" userId="67b9ca152749eaf9" providerId="LiveId" clId="{25FB9A4D-1B7D-463E-A9AB-6243CC8E16E4}" dt="2022-03-31T21:14:15.903" v="1000" actId="478"/>
          <ac:picMkLst>
            <pc:docMk/>
            <pc:sldMk cId="2134627919" sldId="278"/>
            <ac:picMk id="6" creationId="{B9A65892-9B63-4658-8EDB-7FFF858EF783}"/>
          </ac:picMkLst>
        </pc:picChg>
        <pc:picChg chg="mod">
          <ac:chgData name="Bruno Coiffier" userId="67b9ca152749eaf9" providerId="LiveId" clId="{25FB9A4D-1B7D-463E-A9AB-6243CC8E16E4}" dt="2022-03-31T21:20:34.020" v="1025" actId="1076"/>
          <ac:picMkLst>
            <pc:docMk/>
            <pc:sldMk cId="2134627919" sldId="278"/>
            <ac:picMk id="8" creationId="{DBC6B1ED-03B4-4086-83B2-CF387E0B6627}"/>
          </ac:picMkLst>
        </pc:picChg>
      </pc:sldChg>
      <pc:sldChg chg="addSp delSp mod">
        <pc:chgData name="Bruno Coiffier" userId="67b9ca152749eaf9" providerId="LiveId" clId="{25FB9A4D-1B7D-463E-A9AB-6243CC8E16E4}" dt="2022-04-05T19:47:00.526" v="1030" actId="22"/>
        <pc:sldMkLst>
          <pc:docMk/>
          <pc:sldMk cId="2195889858" sldId="281"/>
        </pc:sldMkLst>
        <pc:picChg chg="del">
          <ac:chgData name="Bruno Coiffier" userId="67b9ca152749eaf9" providerId="LiveId" clId="{25FB9A4D-1B7D-463E-A9AB-6243CC8E16E4}" dt="2022-04-05T19:46:59.160" v="1029" actId="478"/>
          <ac:picMkLst>
            <pc:docMk/>
            <pc:sldMk cId="2195889858" sldId="281"/>
            <ac:picMk id="4" creationId="{D781E20E-2251-4D47-9045-9DDA69C056A2}"/>
          </ac:picMkLst>
        </pc:picChg>
        <pc:picChg chg="add">
          <ac:chgData name="Bruno Coiffier" userId="67b9ca152749eaf9" providerId="LiveId" clId="{25FB9A4D-1B7D-463E-A9AB-6243CC8E16E4}" dt="2022-04-05T19:47:00.526" v="1030" actId="22"/>
          <ac:picMkLst>
            <pc:docMk/>
            <pc:sldMk cId="2195889858" sldId="281"/>
            <ac:picMk id="5" creationId="{F15E590B-7E6C-4FE3-9B8F-3255AF0E8214}"/>
          </ac:picMkLst>
        </pc:picChg>
      </pc:sldChg>
      <pc:sldChg chg="addSp delSp modSp mod">
        <pc:chgData name="Bruno Coiffier" userId="67b9ca152749eaf9" providerId="LiveId" clId="{25FB9A4D-1B7D-463E-A9AB-6243CC8E16E4}" dt="2022-04-05T19:55:00.167" v="1051" actId="14100"/>
        <pc:sldMkLst>
          <pc:docMk/>
          <pc:sldMk cId="1068349949" sldId="282"/>
        </pc:sldMkLst>
        <pc:spChg chg="add mod">
          <ac:chgData name="Bruno Coiffier" userId="67b9ca152749eaf9" providerId="LiveId" clId="{25FB9A4D-1B7D-463E-A9AB-6243CC8E16E4}" dt="2022-04-05T19:52:55.821" v="1041" actId="1076"/>
          <ac:spMkLst>
            <pc:docMk/>
            <pc:sldMk cId="1068349949" sldId="282"/>
            <ac:spMk id="6" creationId="{5680C26E-D193-4A6A-8F6A-811D8493AF25}"/>
          </ac:spMkLst>
        </pc:spChg>
        <pc:picChg chg="mod">
          <ac:chgData name="Bruno Coiffier" userId="67b9ca152749eaf9" providerId="LiveId" clId="{25FB9A4D-1B7D-463E-A9AB-6243CC8E16E4}" dt="2022-04-05T19:52:35.027" v="1039" actId="1076"/>
          <ac:picMkLst>
            <pc:docMk/>
            <pc:sldMk cId="1068349949" sldId="282"/>
            <ac:picMk id="4" creationId="{794A4EC7-5A05-409E-A34F-C74994A0EC02}"/>
          </ac:picMkLst>
        </pc:picChg>
        <pc:picChg chg="mod">
          <ac:chgData name="Bruno Coiffier" userId="67b9ca152749eaf9" providerId="LiveId" clId="{25FB9A4D-1B7D-463E-A9AB-6243CC8E16E4}" dt="2022-04-05T19:52:20.493" v="1036" actId="14100"/>
          <ac:picMkLst>
            <pc:docMk/>
            <pc:sldMk cId="1068349949" sldId="282"/>
            <ac:picMk id="10" creationId="{A001B5FA-346B-4BEF-B3AF-53B34419081C}"/>
          </ac:picMkLst>
        </pc:picChg>
        <pc:picChg chg="del">
          <ac:chgData name="Bruno Coiffier" userId="67b9ca152749eaf9" providerId="LiveId" clId="{25FB9A4D-1B7D-463E-A9AB-6243CC8E16E4}" dt="2022-04-05T19:51:57.411" v="1032" actId="478"/>
          <ac:picMkLst>
            <pc:docMk/>
            <pc:sldMk cId="1068349949" sldId="282"/>
            <ac:picMk id="12" creationId="{012803C1-E386-4BDB-9CCB-09F63BE3EB56}"/>
          </ac:picMkLst>
        </pc:picChg>
        <pc:cxnChg chg="add mod">
          <ac:chgData name="Bruno Coiffier" userId="67b9ca152749eaf9" providerId="LiveId" clId="{25FB9A4D-1B7D-463E-A9AB-6243CC8E16E4}" dt="2022-04-05T19:55:00.167" v="1051" actId="14100"/>
          <ac:cxnSpMkLst>
            <pc:docMk/>
            <pc:sldMk cId="1068349949" sldId="282"/>
            <ac:cxnSpMk id="7" creationId="{C87D83C5-18FF-48BC-BDE7-2B3ADE4F08D4}"/>
          </ac:cxnSpMkLst>
        </pc:cxnChg>
      </pc:sldChg>
      <pc:sldChg chg="modSp mod">
        <pc:chgData name="Bruno Coiffier" userId="67b9ca152749eaf9" providerId="LiveId" clId="{25FB9A4D-1B7D-463E-A9AB-6243CC8E16E4}" dt="2022-04-05T19:53:40.735" v="1047" actId="1076"/>
        <pc:sldMkLst>
          <pc:docMk/>
          <pc:sldMk cId="3843995135" sldId="283"/>
        </pc:sldMkLst>
        <pc:picChg chg="mod">
          <ac:chgData name="Bruno Coiffier" userId="67b9ca152749eaf9" providerId="LiveId" clId="{25FB9A4D-1B7D-463E-A9AB-6243CC8E16E4}" dt="2022-04-05T19:53:40.735" v="1047" actId="1076"/>
          <ac:picMkLst>
            <pc:docMk/>
            <pc:sldMk cId="3843995135" sldId="283"/>
            <ac:picMk id="5" creationId="{FC2DD832-9472-463F-839C-456D49944388}"/>
          </ac:picMkLst>
        </pc:picChg>
        <pc:picChg chg="mod">
          <ac:chgData name="Bruno Coiffier" userId="67b9ca152749eaf9" providerId="LiveId" clId="{25FB9A4D-1B7D-463E-A9AB-6243CC8E16E4}" dt="2022-04-05T19:53:40.201" v="1046" actId="1076"/>
          <ac:picMkLst>
            <pc:docMk/>
            <pc:sldMk cId="3843995135" sldId="283"/>
            <ac:picMk id="6" creationId="{EBAF2927-CD41-40B0-A6FB-30E559EAA10E}"/>
          </ac:picMkLst>
        </pc:picChg>
      </pc:sldChg>
      <pc:sldChg chg="modSp mod">
        <pc:chgData name="Bruno Coiffier" userId="67b9ca152749eaf9" providerId="LiveId" clId="{25FB9A4D-1B7D-463E-A9AB-6243CC8E16E4}" dt="2022-04-05T19:58:52.195" v="1063" actId="14100"/>
        <pc:sldMkLst>
          <pc:docMk/>
          <pc:sldMk cId="653867767" sldId="289"/>
        </pc:sldMkLst>
        <pc:spChg chg="mod">
          <ac:chgData name="Bruno Coiffier" userId="67b9ca152749eaf9" providerId="LiveId" clId="{25FB9A4D-1B7D-463E-A9AB-6243CC8E16E4}" dt="2022-04-05T19:58:52.195" v="1063" actId="14100"/>
          <ac:spMkLst>
            <pc:docMk/>
            <pc:sldMk cId="653867767" sldId="289"/>
            <ac:spMk id="7" creationId="{7032764E-746F-4B78-932D-E25F5C7137B5}"/>
          </ac:spMkLst>
        </pc:spChg>
        <pc:picChg chg="mod modCrop">
          <ac:chgData name="Bruno Coiffier" userId="67b9ca152749eaf9" providerId="LiveId" clId="{25FB9A4D-1B7D-463E-A9AB-6243CC8E16E4}" dt="2022-04-05T19:58:10.502" v="1056" actId="14100"/>
          <ac:picMkLst>
            <pc:docMk/>
            <pc:sldMk cId="653867767" sldId="289"/>
            <ac:picMk id="6" creationId="{138BF823-F045-455C-8973-2F85BE2E975F}"/>
          </ac:picMkLst>
        </pc:picChg>
        <pc:cxnChg chg="mod">
          <ac:chgData name="Bruno Coiffier" userId="67b9ca152749eaf9" providerId="LiveId" clId="{25FB9A4D-1B7D-463E-A9AB-6243CC8E16E4}" dt="2022-04-05T19:58:39.534" v="1061" actId="14100"/>
          <ac:cxnSpMkLst>
            <pc:docMk/>
            <pc:sldMk cId="653867767" sldId="289"/>
            <ac:cxnSpMk id="8" creationId="{64EE9B50-BB50-4C5A-9071-4F9200F63230}"/>
          </ac:cxnSpMkLst>
        </pc:cxnChg>
      </pc:sldChg>
      <pc:sldChg chg="addSp delSp modSp new del mod ord">
        <pc:chgData name="Bruno Coiffier" userId="67b9ca152749eaf9" providerId="LiveId" clId="{25FB9A4D-1B7D-463E-A9AB-6243CC8E16E4}" dt="2022-03-24T07:25:32.120" v="723" actId="47"/>
        <pc:sldMkLst>
          <pc:docMk/>
          <pc:sldMk cId="627411877" sldId="290"/>
        </pc:sldMkLst>
        <pc:picChg chg="add del mod">
          <ac:chgData name="Bruno Coiffier" userId="67b9ca152749eaf9" providerId="LiveId" clId="{25FB9A4D-1B7D-463E-A9AB-6243CC8E16E4}" dt="2022-03-24T07:25:04.220" v="719" actId="478"/>
          <ac:picMkLst>
            <pc:docMk/>
            <pc:sldMk cId="627411877" sldId="290"/>
            <ac:picMk id="4" creationId="{9F0F98CB-40EC-44F0-96F5-5761C6D747D9}"/>
          </ac:picMkLst>
        </pc:picChg>
        <pc:picChg chg="add del">
          <ac:chgData name="Bruno Coiffier" userId="67b9ca152749eaf9" providerId="LiveId" clId="{25FB9A4D-1B7D-463E-A9AB-6243CC8E16E4}" dt="2022-03-24T07:25:05.508" v="720" actId="478"/>
          <ac:picMkLst>
            <pc:docMk/>
            <pc:sldMk cId="627411877" sldId="290"/>
            <ac:picMk id="6" creationId="{1B4CEDCE-0693-4439-8299-C18A47F99C95}"/>
          </ac:picMkLst>
        </pc:picChg>
        <pc:picChg chg="add del mod">
          <ac:chgData name="Bruno Coiffier" userId="67b9ca152749eaf9" providerId="LiveId" clId="{25FB9A4D-1B7D-463E-A9AB-6243CC8E16E4}" dt="2022-03-24T07:25:02.653" v="718" actId="478"/>
          <ac:picMkLst>
            <pc:docMk/>
            <pc:sldMk cId="627411877" sldId="290"/>
            <ac:picMk id="8" creationId="{B3DC7998-007C-44D7-BA9E-671449B42C35}"/>
          </ac:picMkLst>
        </pc:picChg>
        <pc:picChg chg="add mod">
          <ac:chgData name="Bruno Coiffier" userId="67b9ca152749eaf9" providerId="LiveId" clId="{25FB9A4D-1B7D-463E-A9AB-6243CC8E16E4}" dt="2022-03-24T07:02:20.891" v="281" actId="1076"/>
          <ac:picMkLst>
            <pc:docMk/>
            <pc:sldMk cId="627411877" sldId="290"/>
            <ac:picMk id="10" creationId="{70E3493E-E0EF-4F25-823F-E91629439738}"/>
          </ac:picMkLst>
        </pc:picChg>
      </pc:sldChg>
      <pc:sldChg chg="new del">
        <pc:chgData name="Bruno Coiffier" userId="67b9ca152749eaf9" providerId="LiveId" clId="{25FB9A4D-1B7D-463E-A9AB-6243CC8E16E4}" dt="2022-03-24T07:08:40.689" v="546" actId="47"/>
        <pc:sldMkLst>
          <pc:docMk/>
          <pc:sldMk cId="2588297527" sldId="291"/>
        </pc:sldMkLst>
      </pc:sldChg>
      <pc:sldChg chg="addSp delSp modSp new mod">
        <pc:chgData name="Bruno Coiffier" userId="67b9ca152749eaf9" providerId="LiveId" clId="{25FB9A4D-1B7D-463E-A9AB-6243CC8E16E4}" dt="2022-03-31T21:01:22.078" v="958" actId="14100"/>
        <pc:sldMkLst>
          <pc:docMk/>
          <pc:sldMk cId="2833214365" sldId="292"/>
        </pc:sldMkLst>
        <pc:spChg chg="mod">
          <ac:chgData name="Bruno Coiffier" userId="67b9ca152749eaf9" providerId="LiveId" clId="{25FB9A4D-1B7D-463E-A9AB-6243CC8E16E4}" dt="2022-03-31T20:57:01.287" v="945" actId="14100"/>
          <ac:spMkLst>
            <pc:docMk/>
            <pc:sldMk cId="2833214365" sldId="292"/>
            <ac:spMk id="2" creationId="{6B109E9E-3807-4E5A-8B66-C7E9110EAA65}"/>
          </ac:spMkLst>
        </pc:spChg>
        <pc:spChg chg="add del mod">
          <ac:chgData name="Bruno Coiffier" userId="67b9ca152749eaf9" providerId="LiveId" clId="{25FB9A4D-1B7D-463E-A9AB-6243CC8E16E4}" dt="2022-03-24T06:59:50.718" v="262" actId="478"/>
          <ac:spMkLst>
            <pc:docMk/>
            <pc:sldMk cId="2833214365" sldId="292"/>
            <ac:spMk id="5" creationId="{057DE9FB-1D8D-4AA4-A34D-E481169E1E2E}"/>
          </ac:spMkLst>
        </pc:spChg>
        <pc:spChg chg="add mod">
          <ac:chgData name="Bruno Coiffier" userId="67b9ca152749eaf9" providerId="LiveId" clId="{25FB9A4D-1B7D-463E-A9AB-6243CC8E16E4}" dt="2022-03-31T20:57:19.383" v="947" actId="1076"/>
          <ac:spMkLst>
            <pc:docMk/>
            <pc:sldMk cId="2833214365" sldId="292"/>
            <ac:spMk id="14" creationId="{E68900EB-CC41-4009-81A6-A4461C3B17AC}"/>
          </ac:spMkLst>
        </pc:spChg>
        <pc:spChg chg="add mod">
          <ac:chgData name="Bruno Coiffier" userId="67b9ca152749eaf9" providerId="LiveId" clId="{25FB9A4D-1B7D-463E-A9AB-6243CC8E16E4}" dt="2022-03-26T09:35:13.285" v="933" actId="20577"/>
          <ac:spMkLst>
            <pc:docMk/>
            <pc:sldMk cId="2833214365" sldId="292"/>
            <ac:spMk id="15" creationId="{B545D1DF-D833-43EF-9AD7-5FBB247E963E}"/>
          </ac:spMkLst>
        </pc:spChg>
        <pc:spChg chg="add mod">
          <ac:chgData name="Bruno Coiffier" userId="67b9ca152749eaf9" providerId="LiveId" clId="{25FB9A4D-1B7D-463E-A9AB-6243CC8E16E4}" dt="2022-03-31T20:57:51.758" v="951" actId="1076"/>
          <ac:spMkLst>
            <pc:docMk/>
            <pc:sldMk cId="2833214365" sldId="292"/>
            <ac:spMk id="16" creationId="{506B8163-5B93-4B98-89E9-E7789A19CFB0}"/>
          </ac:spMkLst>
        </pc:spChg>
        <pc:picChg chg="add mod">
          <ac:chgData name="Bruno Coiffier" userId="67b9ca152749eaf9" providerId="LiveId" clId="{25FB9A4D-1B7D-463E-A9AB-6243CC8E16E4}" dt="2022-03-31T21:01:22.078" v="958" actId="14100"/>
          <ac:picMkLst>
            <pc:docMk/>
            <pc:sldMk cId="2833214365" sldId="292"/>
            <ac:picMk id="3" creationId="{755AFD53-BB42-4BE8-904B-A67077C8B1D5}"/>
          </ac:picMkLst>
        </pc:picChg>
        <pc:picChg chg="add mod ord">
          <ac:chgData name="Bruno Coiffier" userId="67b9ca152749eaf9" providerId="LiveId" clId="{25FB9A4D-1B7D-463E-A9AB-6243CC8E16E4}" dt="2022-03-24T07:11:21.857" v="617" actId="1076"/>
          <ac:picMkLst>
            <pc:docMk/>
            <pc:sldMk cId="2833214365" sldId="292"/>
            <ac:picMk id="4" creationId="{897B14C7-E017-4FCC-8AA8-D9E1C341F5ED}"/>
          </ac:picMkLst>
        </pc:picChg>
        <pc:picChg chg="add del mod">
          <ac:chgData name="Bruno Coiffier" userId="67b9ca152749eaf9" providerId="LiveId" clId="{25FB9A4D-1B7D-463E-A9AB-6243CC8E16E4}" dt="2022-03-24T06:58:31.748" v="251"/>
          <ac:picMkLst>
            <pc:docMk/>
            <pc:sldMk cId="2833214365" sldId="292"/>
            <ac:picMk id="13" creationId="{529D4493-575D-4D23-8D53-6F6A6BE1DB72}"/>
          </ac:picMkLst>
        </pc:picChg>
        <pc:cxnChg chg="add mod">
          <ac:chgData name="Bruno Coiffier" userId="67b9ca152749eaf9" providerId="LiveId" clId="{25FB9A4D-1B7D-463E-A9AB-6243CC8E16E4}" dt="2022-03-31T21:00:50.606" v="955" actId="14100"/>
          <ac:cxnSpMkLst>
            <pc:docMk/>
            <pc:sldMk cId="2833214365" sldId="292"/>
            <ac:cxnSpMk id="7" creationId="{D7F8DF43-AF3E-4950-8650-40AB2CF14C44}"/>
          </ac:cxnSpMkLst>
        </pc:cxnChg>
        <pc:cxnChg chg="add mod">
          <ac:chgData name="Bruno Coiffier" userId="67b9ca152749eaf9" providerId="LiveId" clId="{25FB9A4D-1B7D-463E-A9AB-6243CC8E16E4}" dt="2022-03-31T21:00:54.838" v="956" actId="14100"/>
          <ac:cxnSpMkLst>
            <pc:docMk/>
            <pc:sldMk cId="2833214365" sldId="292"/>
            <ac:cxnSpMk id="9" creationId="{E53E30A7-038A-40CA-BC97-8BC07A77571D}"/>
          </ac:cxnSpMkLst>
        </pc:cxnChg>
        <pc:cxnChg chg="add mod">
          <ac:chgData name="Bruno Coiffier" userId="67b9ca152749eaf9" providerId="LiveId" clId="{25FB9A4D-1B7D-463E-A9AB-6243CC8E16E4}" dt="2022-03-31T21:00:58.806" v="957" actId="14100"/>
          <ac:cxnSpMkLst>
            <pc:docMk/>
            <pc:sldMk cId="2833214365" sldId="292"/>
            <ac:cxnSpMk id="11" creationId="{BCD6E2CA-3E8C-4341-8849-EDB7C8FEBFD9}"/>
          </ac:cxnSpMkLst>
        </pc:cxnChg>
      </pc:sldChg>
      <pc:sldChg chg="addSp delSp modSp new mod">
        <pc:chgData name="Bruno Coiffier" userId="67b9ca152749eaf9" providerId="LiveId" clId="{25FB9A4D-1B7D-463E-A9AB-6243CC8E16E4}" dt="2022-03-26T09:37:49.097" v="937" actId="14100"/>
        <pc:sldMkLst>
          <pc:docMk/>
          <pc:sldMk cId="3999032009" sldId="293"/>
        </pc:sldMkLst>
        <pc:spChg chg="mod">
          <ac:chgData name="Bruno Coiffier" userId="67b9ca152749eaf9" providerId="LiveId" clId="{25FB9A4D-1B7D-463E-A9AB-6243CC8E16E4}" dt="2022-03-26T09:33:53.290" v="897" actId="20577"/>
          <ac:spMkLst>
            <pc:docMk/>
            <pc:sldMk cId="3999032009" sldId="293"/>
            <ac:spMk id="2" creationId="{87B51445-3A22-4F5A-AF39-BCFDCEA0911F}"/>
          </ac:spMkLst>
        </pc:spChg>
        <pc:spChg chg="add del mod">
          <ac:chgData name="Bruno Coiffier" userId="67b9ca152749eaf9" providerId="LiveId" clId="{25FB9A4D-1B7D-463E-A9AB-6243CC8E16E4}" dt="2022-03-24T07:04:46.335" v="316" actId="478"/>
          <ac:spMkLst>
            <pc:docMk/>
            <pc:sldMk cId="3999032009" sldId="293"/>
            <ac:spMk id="5" creationId="{FE9FB260-F922-4121-8A7F-A0F854ADB558}"/>
          </ac:spMkLst>
        </pc:spChg>
        <pc:spChg chg="add mod">
          <ac:chgData name="Bruno Coiffier" userId="67b9ca152749eaf9" providerId="LiveId" clId="{25FB9A4D-1B7D-463E-A9AB-6243CC8E16E4}" dt="2022-03-24T07:31:49.500" v="881" actId="20577"/>
          <ac:spMkLst>
            <pc:docMk/>
            <pc:sldMk cId="3999032009" sldId="293"/>
            <ac:spMk id="6" creationId="{08966A1A-4C09-4389-A5C9-2DC9B9C2C646}"/>
          </ac:spMkLst>
        </pc:spChg>
        <pc:spChg chg="add mod">
          <ac:chgData name="Bruno Coiffier" userId="67b9ca152749eaf9" providerId="LiveId" clId="{25FB9A4D-1B7D-463E-A9AB-6243CC8E16E4}" dt="2022-03-26T09:34:03.788" v="898" actId="1076"/>
          <ac:spMkLst>
            <pc:docMk/>
            <pc:sldMk cId="3999032009" sldId="293"/>
            <ac:spMk id="11" creationId="{3BB0DB1C-3A96-41D4-B052-2C6A2219D65F}"/>
          </ac:spMkLst>
        </pc:spChg>
        <pc:spChg chg="add mod">
          <ac:chgData name="Bruno Coiffier" userId="67b9ca152749eaf9" providerId="LiveId" clId="{25FB9A4D-1B7D-463E-A9AB-6243CC8E16E4}" dt="2022-03-24T07:30:58.992" v="874" actId="14100"/>
          <ac:spMkLst>
            <pc:docMk/>
            <pc:sldMk cId="3999032009" sldId="293"/>
            <ac:spMk id="12" creationId="{472F1EDB-CBCA-4389-B369-1DC2E690308E}"/>
          </ac:spMkLst>
        </pc:spChg>
        <pc:picChg chg="add mod">
          <ac:chgData name="Bruno Coiffier" userId="67b9ca152749eaf9" providerId="LiveId" clId="{25FB9A4D-1B7D-463E-A9AB-6243CC8E16E4}" dt="2022-03-24T07:03:44.187" v="311" actId="14100"/>
          <ac:picMkLst>
            <pc:docMk/>
            <pc:sldMk cId="3999032009" sldId="293"/>
            <ac:picMk id="3" creationId="{584D72B7-83B1-44D2-8DD7-CD19419DFF1A}"/>
          </ac:picMkLst>
        </pc:picChg>
        <pc:picChg chg="add mod">
          <ac:chgData name="Bruno Coiffier" userId="67b9ca152749eaf9" providerId="LiveId" clId="{25FB9A4D-1B7D-463E-A9AB-6243CC8E16E4}" dt="2022-03-24T07:26:10.168" v="728" actId="1076"/>
          <ac:picMkLst>
            <pc:docMk/>
            <pc:sldMk cId="3999032009" sldId="293"/>
            <ac:picMk id="4" creationId="{C832A6CF-B00C-4972-B815-703AC986949E}"/>
          </ac:picMkLst>
        </pc:picChg>
        <pc:picChg chg="add mod">
          <ac:chgData name="Bruno Coiffier" userId="67b9ca152749eaf9" providerId="LiveId" clId="{25FB9A4D-1B7D-463E-A9AB-6243CC8E16E4}" dt="2022-03-26T09:34:03.788" v="898" actId="1076"/>
          <ac:picMkLst>
            <pc:docMk/>
            <pc:sldMk cId="3999032009" sldId="293"/>
            <ac:picMk id="7" creationId="{B9CF1C46-7CF9-4CF1-9C8A-4D2674112D8A}"/>
          </ac:picMkLst>
        </pc:picChg>
        <pc:cxnChg chg="add mod">
          <ac:chgData name="Bruno Coiffier" userId="67b9ca152749eaf9" providerId="LiveId" clId="{25FB9A4D-1B7D-463E-A9AB-6243CC8E16E4}" dt="2022-03-24T07:26:36.665" v="732" actId="14100"/>
          <ac:cxnSpMkLst>
            <pc:docMk/>
            <pc:sldMk cId="3999032009" sldId="293"/>
            <ac:cxnSpMk id="8" creationId="{7B161F92-F31E-4703-B0F1-540C0F25753F}"/>
          </ac:cxnSpMkLst>
        </pc:cxnChg>
        <pc:cxnChg chg="add mod">
          <ac:chgData name="Bruno Coiffier" userId="67b9ca152749eaf9" providerId="LiveId" clId="{25FB9A4D-1B7D-463E-A9AB-6243CC8E16E4}" dt="2022-03-26T09:37:49.097" v="937" actId="14100"/>
          <ac:cxnSpMkLst>
            <pc:docMk/>
            <pc:sldMk cId="3999032009" sldId="293"/>
            <ac:cxnSpMk id="13" creationId="{AB8A7B8E-9455-4875-BCDE-3751C9997000}"/>
          </ac:cxnSpMkLst>
        </pc:cxnChg>
      </pc:sldChg>
    </pc:docChg>
  </pc:docChgLst>
  <pc:docChgLst>
    <pc:chgData name="Bruno Coiffier" userId="67b9ca152749eaf9" providerId="LiveId" clId="{379427D1-2EB3-41D0-94EA-DD566BFD5EB1}"/>
    <pc:docChg chg="custSel modSld">
      <pc:chgData name="Bruno Coiffier" userId="67b9ca152749eaf9" providerId="LiveId" clId="{379427D1-2EB3-41D0-94EA-DD566BFD5EB1}" dt="2022-03-08T08:32:27.632" v="184" actId="1076"/>
      <pc:docMkLst>
        <pc:docMk/>
      </pc:docMkLst>
      <pc:sldChg chg="modSp mod">
        <pc:chgData name="Bruno Coiffier" userId="67b9ca152749eaf9" providerId="LiveId" clId="{379427D1-2EB3-41D0-94EA-DD566BFD5EB1}" dt="2022-03-08T08:27:33.533" v="136" actId="1076"/>
        <pc:sldMkLst>
          <pc:docMk/>
          <pc:sldMk cId="1010131879" sldId="269"/>
        </pc:sldMkLst>
        <pc:spChg chg="mod">
          <ac:chgData name="Bruno Coiffier" userId="67b9ca152749eaf9" providerId="LiveId" clId="{379427D1-2EB3-41D0-94EA-DD566BFD5EB1}" dt="2022-03-08T08:25:07.603" v="133" actId="14100"/>
          <ac:spMkLst>
            <pc:docMk/>
            <pc:sldMk cId="1010131879" sldId="269"/>
            <ac:spMk id="2" creationId="{D23C5E21-91F3-44ED-B473-B359AC8A5284}"/>
          </ac:spMkLst>
        </pc:spChg>
        <pc:spChg chg="mod">
          <ac:chgData name="Bruno Coiffier" userId="67b9ca152749eaf9" providerId="LiveId" clId="{379427D1-2EB3-41D0-94EA-DD566BFD5EB1}" dt="2022-03-08T08:12:00.314" v="45" actId="20577"/>
          <ac:spMkLst>
            <pc:docMk/>
            <pc:sldMk cId="1010131879" sldId="269"/>
            <ac:spMk id="8" creationId="{983FF93F-3F09-477C-9CD5-2AAFDB6792BF}"/>
          </ac:spMkLst>
        </pc:spChg>
        <pc:spChg chg="mod">
          <ac:chgData name="Bruno Coiffier" userId="67b9ca152749eaf9" providerId="LiveId" clId="{379427D1-2EB3-41D0-94EA-DD566BFD5EB1}" dt="2022-03-08T08:24:23.133" v="113" actId="1076"/>
          <ac:spMkLst>
            <pc:docMk/>
            <pc:sldMk cId="1010131879" sldId="269"/>
            <ac:spMk id="11" creationId="{DBCC3D3B-4C08-4A02-867B-0037E4183F9E}"/>
          </ac:spMkLst>
        </pc:spChg>
        <pc:picChg chg="mod">
          <ac:chgData name="Bruno Coiffier" userId="67b9ca152749eaf9" providerId="LiveId" clId="{379427D1-2EB3-41D0-94EA-DD566BFD5EB1}" dt="2022-03-08T08:27:33.533" v="136" actId="1076"/>
          <ac:picMkLst>
            <pc:docMk/>
            <pc:sldMk cId="1010131879" sldId="269"/>
            <ac:picMk id="10" creationId="{A375C028-D140-4030-9C7B-CB199938BC09}"/>
          </ac:picMkLst>
        </pc:picChg>
      </pc:sldChg>
      <pc:sldChg chg="modSp mod">
        <pc:chgData name="Bruno Coiffier" userId="67b9ca152749eaf9" providerId="LiveId" clId="{379427D1-2EB3-41D0-94EA-DD566BFD5EB1}" dt="2022-03-08T08:18:37.658" v="60" actId="1076"/>
        <pc:sldMkLst>
          <pc:docMk/>
          <pc:sldMk cId="631072422" sldId="270"/>
        </pc:sldMkLst>
        <pc:picChg chg="mod modCrop">
          <ac:chgData name="Bruno Coiffier" userId="67b9ca152749eaf9" providerId="LiveId" clId="{379427D1-2EB3-41D0-94EA-DD566BFD5EB1}" dt="2022-03-08T08:18:37.658" v="60" actId="1076"/>
          <ac:picMkLst>
            <pc:docMk/>
            <pc:sldMk cId="631072422" sldId="270"/>
            <ac:picMk id="4" creationId="{BDE06FEB-6B45-46C1-A619-B0585943CD2A}"/>
          </ac:picMkLst>
        </pc:picChg>
      </pc:sldChg>
      <pc:sldChg chg="modSp mod">
        <pc:chgData name="Bruno Coiffier" userId="67b9ca152749eaf9" providerId="LiveId" clId="{379427D1-2EB3-41D0-94EA-DD566BFD5EB1}" dt="2022-03-08T08:22:46.163" v="79" actId="14100"/>
        <pc:sldMkLst>
          <pc:docMk/>
          <pc:sldMk cId="4117029196" sldId="275"/>
        </pc:sldMkLst>
        <pc:spChg chg="mod">
          <ac:chgData name="Bruno Coiffier" userId="67b9ca152749eaf9" providerId="LiveId" clId="{379427D1-2EB3-41D0-94EA-DD566BFD5EB1}" dt="2022-03-08T08:22:35.323" v="77" actId="1076"/>
          <ac:spMkLst>
            <pc:docMk/>
            <pc:sldMk cId="4117029196" sldId="275"/>
            <ac:spMk id="3" creationId="{3E3A8B6D-00BB-47E3-BDF5-6A88889EB45E}"/>
          </ac:spMkLst>
        </pc:spChg>
        <pc:cxnChg chg="mod">
          <ac:chgData name="Bruno Coiffier" userId="67b9ca152749eaf9" providerId="LiveId" clId="{379427D1-2EB3-41D0-94EA-DD566BFD5EB1}" dt="2022-03-08T08:22:46.163" v="79" actId="14100"/>
          <ac:cxnSpMkLst>
            <pc:docMk/>
            <pc:sldMk cId="4117029196" sldId="275"/>
            <ac:cxnSpMk id="8" creationId="{57270491-4030-481E-96EC-584B78313699}"/>
          </ac:cxnSpMkLst>
        </pc:cxnChg>
      </pc:sldChg>
      <pc:sldChg chg="addSp modSp mod">
        <pc:chgData name="Bruno Coiffier" userId="67b9ca152749eaf9" providerId="LiveId" clId="{379427D1-2EB3-41D0-94EA-DD566BFD5EB1}" dt="2022-03-08T08:32:27.632" v="184" actId="1076"/>
        <pc:sldMkLst>
          <pc:docMk/>
          <pc:sldMk cId="1328493611" sldId="276"/>
        </pc:sldMkLst>
        <pc:picChg chg="add mod">
          <ac:chgData name="Bruno Coiffier" userId="67b9ca152749eaf9" providerId="LiveId" clId="{379427D1-2EB3-41D0-94EA-DD566BFD5EB1}" dt="2022-03-08T08:32:27.632" v="184" actId="1076"/>
          <ac:picMkLst>
            <pc:docMk/>
            <pc:sldMk cId="1328493611" sldId="276"/>
            <ac:picMk id="5" creationId="{62C6421C-2024-4021-872F-189A1526C415}"/>
          </ac:picMkLst>
        </pc:picChg>
      </pc:sldChg>
      <pc:sldChg chg="addSp modSp mod">
        <pc:chgData name="Bruno Coiffier" userId="67b9ca152749eaf9" providerId="LiveId" clId="{379427D1-2EB3-41D0-94EA-DD566BFD5EB1}" dt="2022-03-08T08:15:49.614" v="55" actId="732"/>
        <pc:sldMkLst>
          <pc:docMk/>
          <pc:sldMk cId="3843995135" sldId="283"/>
        </pc:sldMkLst>
        <pc:picChg chg="add mod modCrop">
          <ac:chgData name="Bruno Coiffier" userId="67b9ca152749eaf9" providerId="LiveId" clId="{379427D1-2EB3-41D0-94EA-DD566BFD5EB1}" dt="2022-03-08T08:15:28.564" v="52" actId="14100"/>
          <ac:picMkLst>
            <pc:docMk/>
            <pc:sldMk cId="3843995135" sldId="283"/>
            <ac:picMk id="5" creationId="{FC2DD832-9472-463F-839C-456D49944388}"/>
          </ac:picMkLst>
        </pc:picChg>
        <pc:picChg chg="mod modCrop">
          <ac:chgData name="Bruno Coiffier" userId="67b9ca152749eaf9" providerId="LiveId" clId="{379427D1-2EB3-41D0-94EA-DD566BFD5EB1}" dt="2022-03-08T08:15:49.614" v="55" actId="732"/>
          <ac:picMkLst>
            <pc:docMk/>
            <pc:sldMk cId="3843995135" sldId="283"/>
            <ac:picMk id="6" creationId="{EBAF2927-CD41-40B0-A6FB-30E559EAA10E}"/>
          </ac:picMkLst>
        </pc:picChg>
      </pc:sldChg>
      <pc:sldChg chg="addSp modSp mod">
        <pc:chgData name="Bruno Coiffier" userId="67b9ca152749eaf9" providerId="LiveId" clId="{379427D1-2EB3-41D0-94EA-DD566BFD5EB1}" dt="2022-03-08T08:21:39.753" v="74" actId="208"/>
        <pc:sldMkLst>
          <pc:docMk/>
          <pc:sldMk cId="2479998729" sldId="288"/>
        </pc:sldMkLst>
        <pc:spChg chg="add mod">
          <ac:chgData name="Bruno Coiffier" userId="67b9ca152749eaf9" providerId="LiveId" clId="{379427D1-2EB3-41D0-94EA-DD566BFD5EB1}" dt="2022-03-08T08:21:39.753" v="74" actId="208"/>
          <ac:spMkLst>
            <pc:docMk/>
            <pc:sldMk cId="2479998729" sldId="288"/>
            <ac:spMk id="5" creationId="{9D8391EA-C3FE-4026-8561-7A191BFEDF5A}"/>
          </ac:spMkLst>
        </pc:spChg>
        <pc:picChg chg="mod">
          <ac:chgData name="Bruno Coiffier" userId="67b9ca152749eaf9" providerId="LiveId" clId="{379427D1-2EB3-41D0-94EA-DD566BFD5EB1}" dt="2022-03-08T08:20:05.953" v="65" actId="14100"/>
          <ac:picMkLst>
            <pc:docMk/>
            <pc:sldMk cId="2479998729" sldId="288"/>
            <ac:picMk id="6" creationId="{9C967D8E-6EA8-4714-925C-CBC76782EF2C}"/>
          </ac:picMkLst>
        </pc:picChg>
        <pc:picChg chg="mod">
          <ac:chgData name="Bruno Coiffier" userId="67b9ca152749eaf9" providerId="LiveId" clId="{379427D1-2EB3-41D0-94EA-DD566BFD5EB1}" dt="2022-03-08T08:19:21.123" v="62" actId="14100"/>
          <ac:picMkLst>
            <pc:docMk/>
            <pc:sldMk cId="2479998729" sldId="288"/>
            <ac:picMk id="8" creationId="{02DC77AA-A51F-400F-8614-B068FA2AA3B5}"/>
          </ac:picMkLst>
        </pc:picChg>
        <pc:cxnChg chg="add mod">
          <ac:chgData name="Bruno Coiffier" userId="67b9ca152749eaf9" providerId="LiveId" clId="{379427D1-2EB3-41D0-94EA-DD566BFD5EB1}" dt="2022-03-08T08:21:36.763" v="73" actId="208"/>
          <ac:cxnSpMkLst>
            <pc:docMk/>
            <pc:sldMk cId="2479998729" sldId="288"/>
            <ac:cxnSpMk id="7" creationId="{734E27AC-360C-4472-BC33-4BCA0DCEBF41}"/>
          </ac:cxnSpMkLst>
        </pc:cxnChg>
      </pc:sldChg>
    </pc:docChg>
  </pc:docChgLst>
  <pc:docChgLst>
    <pc:chgData name="Bruno Coiffier" userId="67b9ca152749eaf9" providerId="LiveId" clId="{9A3C9CD2-8699-44CC-9531-67B530D88135}"/>
    <pc:docChg chg="undo redo custSel addSld delSld modSld sldOrd">
      <pc:chgData name="Bruno Coiffier" userId="67b9ca152749eaf9" providerId="LiveId" clId="{9A3C9CD2-8699-44CC-9531-67B530D88135}" dt="2022-05-07T14:10:41.211" v="3495" actId="1076"/>
      <pc:docMkLst>
        <pc:docMk/>
      </pc:docMkLst>
      <pc:sldChg chg="modSp mod">
        <pc:chgData name="Bruno Coiffier" userId="67b9ca152749eaf9" providerId="LiveId" clId="{9A3C9CD2-8699-44CC-9531-67B530D88135}" dt="2022-05-04T13:01:29.782" v="793" actId="20577"/>
        <pc:sldMkLst>
          <pc:docMk/>
          <pc:sldMk cId="1010131879" sldId="269"/>
        </pc:sldMkLst>
        <pc:spChg chg="mod">
          <ac:chgData name="Bruno Coiffier" userId="67b9ca152749eaf9" providerId="LiveId" clId="{9A3C9CD2-8699-44CC-9531-67B530D88135}" dt="2022-05-04T13:01:29.782" v="793" actId="20577"/>
          <ac:spMkLst>
            <pc:docMk/>
            <pc:sldMk cId="1010131879" sldId="269"/>
            <ac:spMk id="8" creationId="{983FF93F-3F09-477C-9CD5-2AAFDB6792BF}"/>
          </ac:spMkLst>
        </pc:spChg>
      </pc:sldChg>
      <pc:sldChg chg="addSp delSp modSp mod">
        <pc:chgData name="Bruno Coiffier" userId="67b9ca152749eaf9" providerId="LiveId" clId="{9A3C9CD2-8699-44CC-9531-67B530D88135}" dt="2022-05-06T13:02:51.455" v="1682" actId="1076"/>
        <pc:sldMkLst>
          <pc:docMk/>
          <pc:sldMk cId="631072422" sldId="270"/>
        </pc:sldMkLst>
        <pc:picChg chg="del">
          <ac:chgData name="Bruno Coiffier" userId="67b9ca152749eaf9" providerId="LiveId" clId="{9A3C9CD2-8699-44CC-9531-67B530D88135}" dt="2022-05-06T13:02:36.841" v="1679" actId="478"/>
          <ac:picMkLst>
            <pc:docMk/>
            <pc:sldMk cId="631072422" sldId="270"/>
            <ac:picMk id="4" creationId="{BDE06FEB-6B45-46C1-A619-B0585943CD2A}"/>
          </ac:picMkLst>
        </pc:picChg>
        <pc:picChg chg="add del">
          <ac:chgData name="Bruno Coiffier" userId="67b9ca152749eaf9" providerId="LiveId" clId="{9A3C9CD2-8699-44CC-9531-67B530D88135}" dt="2022-05-06T13:02:32.544" v="1678" actId="478"/>
          <ac:picMkLst>
            <pc:docMk/>
            <pc:sldMk cId="631072422" sldId="270"/>
            <ac:picMk id="5" creationId="{A4772055-0B52-A906-9DEB-CD624B550397}"/>
          </ac:picMkLst>
        </pc:picChg>
        <pc:picChg chg="add mod">
          <ac:chgData name="Bruno Coiffier" userId="67b9ca152749eaf9" providerId="LiveId" clId="{9A3C9CD2-8699-44CC-9531-67B530D88135}" dt="2022-05-06T13:02:51.455" v="1682" actId="1076"/>
          <ac:picMkLst>
            <pc:docMk/>
            <pc:sldMk cId="631072422" sldId="270"/>
            <ac:picMk id="7" creationId="{768A94EC-FD54-3684-8161-AD0ABAE95893}"/>
          </ac:picMkLst>
        </pc:picChg>
      </pc:sldChg>
      <pc:sldChg chg="modSp mod">
        <pc:chgData name="Bruno Coiffier" userId="67b9ca152749eaf9" providerId="LiveId" clId="{9A3C9CD2-8699-44CC-9531-67B530D88135}" dt="2022-05-04T12:56:55.858" v="742" actId="1076"/>
        <pc:sldMkLst>
          <pc:docMk/>
          <pc:sldMk cId="3938769777" sldId="271"/>
        </pc:sldMkLst>
        <pc:spChg chg="mod">
          <ac:chgData name="Bruno Coiffier" userId="67b9ca152749eaf9" providerId="LiveId" clId="{9A3C9CD2-8699-44CC-9531-67B530D88135}" dt="2022-05-04T12:56:40.697" v="739" actId="6549"/>
          <ac:spMkLst>
            <pc:docMk/>
            <pc:sldMk cId="3938769777" sldId="271"/>
            <ac:spMk id="2" creationId="{3BA71617-5ED7-48E9-BA18-6CBCC0457857}"/>
          </ac:spMkLst>
        </pc:spChg>
        <pc:picChg chg="mod">
          <ac:chgData name="Bruno Coiffier" userId="67b9ca152749eaf9" providerId="LiveId" clId="{9A3C9CD2-8699-44CC-9531-67B530D88135}" dt="2022-05-04T12:56:55.858" v="742" actId="1076"/>
          <ac:picMkLst>
            <pc:docMk/>
            <pc:sldMk cId="3938769777" sldId="271"/>
            <ac:picMk id="6" creationId="{FFB020F7-9B3B-43FD-BCB0-DDF24BD335A7}"/>
          </ac:picMkLst>
        </pc:picChg>
      </pc:sldChg>
      <pc:sldChg chg="modSp mod ord">
        <pc:chgData name="Bruno Coiffier" userId="67b9ca152749eaf9" providerId="LiveId" clId="{9A3C9CD2-8699-44CC-9531-67B530D88135}" dt="2022-05-06T12:39:18.976" v="1666" actId="1076"/>
        <pc:sldMkLst>
          <pc:docMk/>
          <pc:sldMk cId="3963191591" sldId="272"/>
        </pc:sldMkLst>
        <pc:spChg chg="mod">
          <ac:chgData name="Bruno Coiffier" userId="67b9ca152749eaf9" providerId="LiveId" clId="{9A3C9CD2-8699-44CC-9531-67B530D88135}" dt="2022-05-06T12:39:18.976" v="1666" actId="1076"/>
          <ac:spMkLst>
            <pc:docMk/>
            <pc:sldMk cId="3963191591" sldId="272"/>
            <ac:spMk id="9" creationId="{767ACC39-8876-4FB3-8B75-B149DD97D22F}"/>
          </ac:spMkLst>
        </pc:spChg>
      </pc:sldChg>
      <pc:sldChg chg="modSp mod">
        <pc:chgData name="Bruno Coiffier" userId="67b9ca152749eaf9" providerId="LiveId" clId="{9A3C9CD2-8699-44CC-9531-67B530D88135}" dt="2022-05-06T12:36:20.728" v="1649" actId="14100"/>
        <pc:sldMkLst>
          <pc:docMk/>
          <pc:sldMk cId="3004565411" sldId="273"/>
        </pc:sldMkLst>
        <pc:spChg chg="mod">
          <ac:chgData name="Bruno Coiffier" userId="67b9ca152749eaf9" providerId="LiveId" clId="{9A3C9CD2-8699-44CC-9531-67B530D88135}" dt="2022-05-06T12:36:20.728" v="1649" actId="14100"/>
          <ac:spMkLst>
            <pc:docMk/>
            <pc:sldMk cId="3004565411" sldId="273"/>
            <ac:spMk id="4" creationId="{E0693A4C-50D3-4CE8-ACEE-37C3C69644FD}"/>
          </ac:spMkLst>
        </pc:spChg>
      </pc:sldChg>
      <pc:sldChg chg="addSp modSp mod">
        <pc:chgData name="Bruno Coiffier" userId="67b9ca152749eaf9" providerId="LiveId" clId="{9A3C9CD2-8699-44CC-9531-67B530D88135}" dt="2022-05-07T10:24:19.151" v="2209" actId="14100"/>
        <pc:sldMkLst>
          <pc:docMk/>
          <pc:sldMk cId="4117029196" sldId="275"/>
        </pc:sldMkLst>
        <pc:spChg chg="mod">
          <ac:chgData name="Bruno Coiffier" userId="67b9ca152749eaf9" providerId="LiveId" clId="{9A3C9CD2-8699-44CC-9531-67B530D88135}" dt="2022-05-07T10:23:23.583" v="2204" actId="1076"/>
          <ac:spMkLst>
            <pc:docMk/>
            <pc:sldMk cId="4117029196" sldId="275"/>
            <ac:spMk id="3" creationId="{3E3A8B6D-00BB-47E3-BDF5-6A88889EB45E}"/>
          </ac:spMkLst>
        </pc:spChg>
        <pc:spChg chg="mod">
          <ac:chgData name="Bruno Coiffier" userId="67b9ca152749eaf9" providerId="LiveId" clId="{9A3C9CD2-8699-44CC-9531-67B530D88135}" dt="2022-05-07T10:23:23.583" v="2204" actId="1076"/>
          <ac:spMkLst>
            <pc:docMk/>
            <pc:sldMk cId="4117029196" sldId="275"/>
            <ac:spMk id="5" creationId="{99AE9AA1-C07C-4D37-9CC1-B699AED69C90}"/>
          </ac:spMkLst>
        </pc:spChg>
        <pc:picChg chg="mod">
          <ac:chgData name="Bruno Coiffier" userId="67b9ca152749eaf9" providerId="LiveId" clId="{9A3C9CD2-8699-44CC-9531-67B530D88135}" dt="2022-05-07T10:23:23.583" v="2204" actId="1076"/>
          <ac:picMkLst>
            <pc:docMk/>
            <pc:sldMk cId="4117029196" sldId="275"/>
            <ac:picMk id="4" creationId="{9A6C8CD6-B7A2-453D-8555-E13676417F4A}"/>
          </ac:picMkLst>
        </pc:picChg>
        <pc:picChg chg="mod">
          <ac:chgData name="Bruno Coiffier" userId="67b9ca152749eaf9" providerId="LiveId" clId="{9A3C9CD2-8699-44CC-9531-67B530D88135}" dt="2022-05-07T10:23:23.583" v="2204" actId="1076"/>
          <ac:picMkLst>
            <pc:docMk/>
            <pc:sldMk cId="4117029196" sldId="275"/>
            <ac:picMk id="6" creationId="{70FCD957-BD79-45D4-9B0C-2CA3776CBBB8}"/>
          </ac:picMkLst>
        </pc:picChg>
        <pc:picChg chg="add mod">
          <ac:chgData name="Bruno Coiffier" userId="67b9ca152749eaf9" providerId="LiveId" clId="{9A3C9CD2-8699-44CC-9531-67B530D88135}" dt="2022-05-07T10:24:19.151" v="2209" actId="14100"/>
          <ac:picMkLst>
            <pc:docMk/>
            <pc:sldMk cId="4117029196" sldId="275"/>
            <ac:picMk id="9" creationId="{552BBD21-EF39-1BC0-AA1A-63C691B3DCC7}"/>
          </ac:picMkLst>
        </pc:picChg>
        <pc:cxnChg chg="mod">
          <ac:chgData name="Bruno Coiffier" userId="67b9ca152749eaf9" providerId="LiveId" clId="{9A3C9CD2-8699-44CC-9531-67B530D88135}" dt="2022-05-07T10:23:23.583" v="2204" actId="1076"/>
          <ac:cxnSpMkLst>
            <pc:docMk/>
            <pc:sldMk cId="4117029196" sldId="275"/>
            <ac:cxnSpMk id="8" creationId="{57270491-4030-481E-96EC-584B78313699}"/>
          </ac:cxnSpMkLst>
        </pc:cxnChg>
      </pc:sldChg>
      <pc:sldChg chg="modSp mod">
        <pc:chgData name="Bruno Coiffier" userId="67b9ca152749eaf9" providerId="LiveId" clId="{9A3C9CD2-8699-44CC-9531-67B530D88135}" dt="2022-05-07T10:39:24.081" v="2413" actId="20577"/>
        <pc:sldMkLst>
          <pc:docMk/>
          <pc:sldMk cId="1328493611" sldId="276"/>
        </pc:sldMkLst>
        <pc:spChg chg="mod">
          <ac:chgData name="Bruno Coiffier" userId="67b9ca152749eaf9" providerId="LiveId" clId="{9A3C9CD2-8699-44CC-9531-67B530D88135}" dt="2022-05-07T10:39:24.081" v="2413" actId="20577"/>
          <ac:spMkLst>
            <pc:docMk/>
            <pc:sldMk cId="1328493611" sldId="276"/>
            <ac:spMk id="2" creationId="{DAB10DFA-D3AB-4BE6-94EC-E3BBF3FC7FEE}"/>
          </ac:spMkLst>
        </pc:spChg>
      </pc:sldChg>
      <pc:sldChg chg="modSp mod">
        <pc:chgData name="Bruno Coiffier" userId="67b9ca152749eaf9" providerId="LiveId" clId="{9A3C9CD2-8699-44CC-9531-67B530D88135}" dt="2022-05-04T12:00:35.836" v="0" actId="14826"/>
        <pc:sldMkLst>
          <pc:docMk/>
          <pc:sldMk cId="2195889858" sldId="281"/>
        </pc:sldMkLst>
        <pc:picChg chg="mod">
          <ac:chgData name="Bruno Coiffier" userId="67b9ca152749eaf9" providerId="LiveId" clId="{9A3C9CD2-8699-44CC-9531-67B530D88135}" dt="2022-05-04T12:00:35.836" v="0" actId="14826"/>
          <ac:picMkLst>
            <pc:docMk/>
            <pc:sldMk cId="2195889858" sldId="281"/>
            <ac:picMk id="5" creationId="{F15E590B-7E6C-4FE3-9B8F-3255AF0E8214}"/>
          </ac:picMkLst>
        </pc:picChg>
      </pc:sldChg>
      <pc:sldChg chg="addSp delSp modSp mod">
        <pc:chgData name="Bruno Coiffier" userId="67b9ca152749eaf9" providerId="LiveId" clId="{9A3C9CD2-8699-44CC-9531-67B530D88135}" dt="2022-05-04T12:43:10.818" v="602" actId="14100"/>
        <pc:sldMkLst>
          <pc:docMk/>
          <pc:sldMk cId="1068349949" sldId="282"/>
        </pc:sldMkLst>
        <pc:spChg chg="mod">
          <ac:chgData name="Bruno Coiffier" userId="67b9ca152749eaf9" providerId="LiveId" clId="{9A3C9CD2-8699-44CC-9531-67B530D88135}" dt="2022-05-04T12:42:48.322" v="598" actId="14100"/>
          <ac:spMkLst>
            <pc:docMk/>
            <pc:sldMk cId="1068349949" sldId="282"/>
            <ac:spMk id="2" creationId="{19F6CD2C-2FBE-47F5-B956-FCBF94BAA976}"/>
          </ac:spMkLst>
        </pc:spChg>
        <pc:spChg chg="mod">
          <ac:chgData name="Bruno Coiffier" userId="67b9ca152749eaf9" providerId="LiveId" clId="{9A3C9CD2-8699-44CC-9531-67B530D88135}" dt="2022-05-04T12:43:06.874" v="601" actId="14100"/>
          <ac:spMkLst>
            <pc:docMk/>
            <pc:sldMk cId="1068349949" sldId="282"/>
            <ac:spMk id="6" creationId="{5680C26E-D193-4A6A-8F6A-811D8493AF25}"/>
          </ac:spMkLst>
        </pc:spChg>
        <pc:picChg chg="mod">
          <ac:chgData name="Bruno Coiffier" userId="67b9ca152749eaf9" providerId="LiveId" clId="{9A3C9CD2-8699-44CC-9531-67B530D88135}" dt="2022-05-04T12:42:51.826" v="599" actId="1076"/>
          <ac:picMkLst>
            <pc:docMk/>
            <pc:sldMk cId="1068349949" sldId="282"/>
            <ac:picMk id="4" creationId="{794A4EC7-5A05-409E-A34F-C74994A0EC02}"/>
          </ac:picMkLst>
        </pc:picChg>
        <pc:picChg chg="add del mod">
          <ac:chgData name="Bruno Coiffier" userId="67b9ca152749eaf9" providerId="LiveId" clId="{9A3C9CD2-8699-44CC-9531-67B530D88135}" dt="2022-05-04T12:11:16.431" v="40" actId="478"/>
          <ac:picMkLst>
            <pc:docMk/>
            <pc:sldMk cId="1068349949" sldId="282"/>
            <ac:picMk id="5" creationId="{6C1668CC-0559-94DB-A78D-A3D6C594BDB3}"/>
          </ac:picMkLst>
        </pc:picChg>
        <pc:picChg chg="add mod">
          <ac:chgData name="Bruno Coiffier" userId="67b9ca152749eaf9" providerId="LiveId" clId="{9A3C9CD2-8699-44CC-9531-67B530D88135}" dt="2022-05-04T12:16:41.395" v="65" actId="1076"/>
          <ac:picMkLst>
            <pc:docMk/>
            <pc:sldMk cId="1068349949" sldId="282"/>
            <ac:picMk id="9" creationId="{5675370C-01CF-FA60-0D78-649BC91CBC83}"/>
          </ac:picMkLst>
        </pc:picChg>
        <pc:picChg chg="mod modCrop">
          <ac:chgData name="Bruno Coiffier" userId="67b9ca152749eaf9" providerId="LiveId" clId="{9A3C9CD2-8699-44CC-9531-67B530D88135}" dt="2022-05-04T12:13:50.803" v="56" actId="1076"/>
          <ac:picMkLst>
            <pc:docMk/>
            <pc:sldMk cId="1068349949" sldId="282"/>
            <ac:picMk id="10" creationId="{A001B5FA-346B-4BEF-B3AF-53B34419081C}"/>
          </ac:picMkLst>
        </pc:picChg>
        <pc:picChg chg="add mod">
          <ac:chgData name="Bruno Coiffier" userId="67b9ca152749eaf9" providerId="LiveId" clId="{9A3C9CD2-8699-44CC-9531-67B530D88135}" dt="2022-05-04T12:16:45.107" v="66" actId="1076"/>
          <ac:picMkLst>
            <pc:docMk/>
            <pc:sldMk cId="1068349949" sldId="282"/>
            <ac:picMk id="16" creationId="{33DAC981-9161-8B9F-7EB9-8874651D8CD7}"/>
          </ac:picMkLst>
        </pc:picChg>
        <pc:cxnChg chg="mod">
          <ac:chgData name="Bruno Coiffier" userId="67b9ca152749eaf9" providerId="LiveId" clId="{9A3C9CD2-8699-44CC-9531-67B530D88135}" dt="2022-05-04T12:43:10.818" v="602" actId="14100"/>
          <ac:cxnSpMkLst>
            <pc:docMk/>
            <pc:sldMk cId="1068349949" sldId="282"/>
            <ac:cxnSpMk id="7" creationId="{C87D83C5-18FF-48BC-BDE7-2B3ADE4F08D4}"/>
          </ac:cxnSpMkLst>
        </pc:cxnChg>
        <pc:cxnChg chg="add mod">
          <ac:chgData name="Bruno Coiffier" userId="67b9ca152749eaf9" providerId="LiveId" clId="{9A3C9CD2-8699-44CC-9531-67B530D88135}" dt="2022-05-04T12:16:59.898" v="69" actId="14100"/>
          <ac:cxnSpMkLst>
            <pc:docMk/>
            <pc:sldMk cId="1068349949" sldId="282"/>
            <ac:cxnSpMk id="12" creationId="{1E348812-A465-F07A-FC33-72D2777C43DD}"/>
          </ac:cxnSpMkLst>
        </pc:cxnChg>
        <pc:cxnChg chg="add mod">
          <ac:chgData name="Bruno Coiffier" userId="67b9ca152749eaf9" providerId="LiveId" clId="{9A3C9CD2-8699-44CC-9531-67B530D88135}" dt="2022-05-04T12:16:54.043" v="68" actId="14100"/>
          <ac:cxnSpMkLst>
            <pc:docMk/>
            <pc:sldMk cId="1068349949" sldId="282"/>
            <ac:cxnSpMk id="18" creationId="{01D983D9-8290-D588-7972-42575879BED1}"/>
          </ac:cxnSpMkLst>
        </pc:cxnChg>
      </pc:sldChg>
      <pc:sldChg chg="modSp mod ord">
        <pc:chgData name="Bruno Coiffier" userId="67b9ca152749eaf9" providerId="LiveId" clId="{9A3C9CD2-8699-44CC-9531-67B530D88135}" dt="2022-05-06T12:31:36.844" v="1385"/>
        <pc:sldMkLst>
          <pc:docMk/>
          <pc:sldMk cId="1961505307" sldId="284"/>
        </pc:sldMkLst>
        <pc:spChg chg="mod">
          <ac:chgData name="Bruno Coiffier" userId="67b9ca152749eaf9" providerId="LiveId" clId="{9A3C9CD2-8699-44CC-9531-67B530D88135}" dt="2022-05-06T12:30:25.211" v="1375" actId="20577"/>
          <ac:spMkLst>
            <pc:docMk/>
            <pc:sldMk cId="1961505307" sldId="284"/>
            <ac:spMk id="2" creationId="{8C7FD13E-4A87-46FB-BE83-857FF336028A}"/>
          </ac:spMkLst>
        </pc:spChg>
      </pc:sldChg>
      <pc:sldChg chg="ord">
        <pc:chgData name="Bruno Coiffier" userId="67b9ca152749eaf9" providerId="LiveId" clId="{9A3C9CD2-8699-44CC-9531-67B530D88135}" dt="2022-05-06T12:31:36.844" v="1385"/>
        <pc:sldMkLst>
          <pc:docMk/>
          <pc:sldMk cId="653867767" sldId="289"/>
        </pc:sldMkLst>
      </pc:sldChg>
      <pc:sldChg chg="addSp modSp new mod ord">
        <pc:chgData name="Bruno Coiffier" userId="67b9ca152749eaf9" providerId="LiveId" clId="{9A3C9CD2-8699-44CC-9531-67B530D88135}" dt="2022-05-04T12:50:22.855" v="726" actId="207"/>
        <pc:sldMkLst>
          <pc:docMk/>
          <pc:sldMk cId="4068616806" sldId="294"/>
        </pc:sldMkLst>
        <pc:spChg chg="mod">
          <ac:chgData name="Bruno Coiffier" userId="67b9ca152749eaf9" providerId="LiveId" clId="{9A3C9CD2-8699-44CC-9531-67B530D88135}" dt="2022-05-04T12:45:35.386" v="629" actId="20577"/>
          <ac:spMkLst>
            <pc:docMk/>
            <pc:sldMk cId="4068616806" sldId="294"/>
            <ac:spMk id="2" creationId="{5794E3B9-9D3B-76E2-AA26-D38CEBCE42A9}"/>
          </ac:spMkLst>
        </pc:spChg>
        <pc:spChg chg="add mod">
          <ac:chgData name="Bruno Coiffier" userId="67b9ca152749eaf9" providerId="LiveId" clId="{9A3C9CD2-8699-44CC-9531-67B530D88135}" dt="2022-05-04T12:50:22.855" v="726" actId="207"/>
          <ac:spMkLst>
            <pc:docMk/>
            <pc:sldMk cId="4068616806" sldId="294"/>
            <ac:spMk id="7" creationId="{166DFD15-3B6F-CFFD-9474-8781D527020F}"/>
          </ac:spMkLst>
        </pc:spChg>
        <pc:picChg chg="add mod">
          <ac:chgData name="Bruno Coiffier" userId="67b9ca152749eaf9" providerId="LiveId" clId="{9A3C9CD2-8699-44CC-9531-67B530D88135}" dt="2022-05-04T12:46:35.203" v="633" actId="1076"/>
          <ac:picMkLst>
            <pc:docMk/>
            <pc:sldMk cId="4068616806" sldId="294"/>
            <ac:picMk id="4" creationId="{A5E20E07-8991-ACF6-CE5A-DAC16C99FB24}"/>
          </ac:picMkLst>
        </pc:picChg>
        <pc:picChg chg="add mod">
          <ac:chgData name="Bruno Coiffier" userId="67b9ca152749eaf9" providerId="LiveId" clId="{9A3C9CD2-8699-44CC-9531-67B530D88135}" dt="2022-05-04T12:49:53.202" v="721" actId="1076"/>
          <ac:picMkLst>
            <pc:docMk/>
            <pc:sldMk cId="4068616806" sldId="294"/>
            <ac:picMk id="6" creationId="{2EFE822F-43FE-6FE9-B062-F6C81335299C}"/>
          </ac:picMkLst>
        </pc:picChg>
      </pc:sldChg>
      <pc:sldChg chg="addSp modSp new mod ord">
        <pc:chgData name="Bruno Coiffier" userId="67b9ca152749eaf9" providerId="LiveId" clId="{9A3C9CD2-8699-44CC-9531-67B530D88135}" dt="2022-05-04T12:53:45.951" v="735" actId="20577"/>
        <pc:sldMkLst>
          <pc:docMk/>
          <pc:sldMk cId="1262634868" sldId="295"/>
        </pc:sldMkLst>
        <pc:spChg chg="mod">
          <ac:chgData name="Bruno Coiffier" userId="67b9ca152749eaf9" providerId="LiveId" clId="{9A3C9CD2-8699-44CC-9531-67B530D88135}" dt="2022-05-04T12:18:22.350" v="103" actId="20577"/>
          <ac:spMkLst>
            <pc:docMk/>
            <pc:sldMk cId="1262634868" sldId="295"/>
            <ac:spMk id="2" creationId="{0A04E006-45C5-7CE3-C25F-EFF15F06071A}"/>
          </ac:spMkLst>
        </pc:spChg>
        <pc:spChg chg="add mod">
          <ac:chgData name="Bruno Coiffier" userId="67b9ca152749eaf9" providerId="LiveId" clId="{9A3C9CD2-8699-44CC-9531-67B530D88135}" dt="2022-05-04T12:53:45.951" v="735" actId="20577"/>
          <ac:spMkLst>
            <pc:docMk/>
            <pc:sldMk cId="1262634868" sldId="295"/>
            <ac:spMk id="13" creationId="{82C3C851-DA94-41A1-7A92-332B96EABA09}"/>
          </ac:spMkLst>
        </pc:spChg>
        <pc:spChg chg="add mod">
          <ac:chgData name="Bruno Coiffier" userId="67b9ca152749eaf9" providerId="LiveId" clId="{9A3C9CD2-8699-44CC-9531-67B530D88135}" dt="2022-05-04T12:40:13.736" v="510" actId="207"/>
          <ac:spMkLst>
            <pc:docMk/>
            <pc:sldMk cId="1262634868" sldId="295"/>
            <ac:spMk id="26" creationId="{BD4DBEA0-343D-803A-C7D3-66CD14559B6D}"/>
          </ac:spMkLst>
        </pc:spChg>
        <pc:picChg chg="add mod">
          <ac:chgData name="Bruno Coiffier" userId="67b9ca152749eaf9" providerId="LiveId" clId="{9A3C9CD2-8699-44CC-9531-67B530D88135}" dt="2022-05-04T12:32:29.947" v="141" actId="1076"/>
          <ac:picMkLst>
            <pc:docMk/>
            <pc:sldMk cId="1262634868" sldId="295"/>
            <ac:picMk id="4" creationId="{BC958CA1-97B0-94FE-8287-B8FEF6BBD899}"/>
          </ac:picMkLst>
        </pc:picChg>
        <pc:picChg chg="add mod modCrop">
          <ac:chgData name="Bruno Coiffier" userId="67b9ca152749eaf9" providerId="LiveId" clId="{9A3C9CD2-8699-44CC-9531-67B530D88135}" dt="2022-05-04T12:32:23.042" v="140" actId="1076"/>
          <ac:picMkLst>
            <pc:docMk/>
            <pc:sldMk cId="1262634868" sldId="295"/>
            <ac:picMk id="6" creationId="{F8B73864-1038-8D83-2712-042732173A5A}"/>
          </ac:picMkLst>
        </pc:picChg>
        <pc:picChg chg="add mod">
          <ac:chgData name="Bruno Coiffier" userId="67b9ca152749eaf9" providerId="LiveId" clId="{9A3C9CD2-8699-44CC-9531-67B530D88135}" dt="2022-05-04T12:31:35.426" v="135" actId="1076"/>
          <ac:picMkLst>
            <pc:docMk/>
            <pc:sldMk cId="1262634868" sldId="295"/>
            <ac:picMk id="8" creationId="{9E3D2ECD-5A50-7382-2193-6667432EC9C7}"/>
          </ac:picMkLst>
        </pc:picChg>
        <pc:picChg chg="add mod">
          <ac:chgData name="Bruno Coiffier" userId="67b9ca152749eaf9" providerId="LiveId" clId="{9A3C9CD2-8699-44CC-9531-67B530D88135}" dt="2022-05-04T12:31:42.594" v="137" actId="1076"/>
          <ac:picMkLst>
            <pc:docMk/>
            <pc:sldMk cId="1262634868" sldId="295"/>
            <ac:picMk id="10" creationId="{122F9545-C22E-3513-E95F-ADCF1B519994}"/>
          </ac:picMkLst>
        </pc:picChg>
        <pc:picChg chg="add mod">
          <ac:chgData name="Bruno Coiffier" userId="67b9ca152749eaf9" providerId="LiveId" clId="{9A3C9CD2-8699-44CC-9531-67B530D88135}" dt="2022-05-04T12:31:21.754" v="134" actId="1076"/>
          <ac:picMkLst>
            <pc:docMk/>
            <pc:sldMk cId="1262634868" sldId="295"/>
            <ac:picMk id="12" creationId="{FCE9DEA0-C5BA-E8E2-B24F-5564BAA64588}"/>
          </ac:picMkLst>
        </pc:picChg>
        <pc:cxnChg chg="add mod">
          <ac:chgData name="Bruno Coiffier" userId="67b9ca152749eaf9" providerId="LiveId" clId="{9A3C9CD2-8699-44CC-9531-67B530D88135}" dt="2022-05-04T12:36:31.994" v="402" actId="14100"/>
          <ac:cxnSpMkLst>
            <pc:docMk/>
            <pc:sldMk cId="1262634868" sldId="295"/>
            <ac:cxnSpMk id="14" creationId="{43BB7E95-E1C4-7F71-C261-1E7588173348}"/>
          </ac:cxnSpMkLst>
        </pc:cxnChg>
        <pc:cxnChg chg="add mod">
          <ac:chgData name="Bruno Coiffier" userId="67b9ca152749eaf9" providerId="LiveId" clId="{9A3C9CD2-8699-44CC-9531-67B530D88135}" dt="2022-05-04T12:36:55.226" v="406" actId="14100"/>
          <ac:cxnSpMkLst>
            <pc:docMk/>
            <pc:sldMk cId="1262634868" sldId="295"/>
            <ac:cxnSpMk id="19" creationId="{67DBFF90-3D5B-E46F-7CA6-64D78509F3BE}"/>
          </ac:cxnSpMkLst>
        </pc:cxnChg>
        <pc:cxnChg chg="add mod">
          <ac:chgData name="Bruno Coiffier" userId="67b9ca152749eaf9" providerId="LiveId" clId="{9A3C9CD2-8699-44CC-9531-67B530D88135}" dt="2022-05-04T12:37:33.138" v="411" actId="14100"/>
          <ac:cxnSpMkLst>
            <pc:docMk/>
            <pc:sldMk cId="1262634868" sldId="295"/>
            <ac:cxnSpMk id="22" creationId="{F476E867-F780-9F59-9462-A4953B9671C4}"/>
          </ac:cxnSpMkLst>
        </pc:cxnChg>
      </pc:sldChg>
      <pc:sldChg chg="addSp modSp new mod">
        <pc:chgData name="Bruno Coiffier" userId="67b9ca152749eaf9" providerId="LiveId" clId="{9A3C9CD2-8699-44CC-9531-67B530D88135}" dt="2022-05-06T12:43:37" v="1676" actId="1076"/>
        <pc:sldMkLst>
          <pc:docMk/>
          <pc:sldMk cId="2794831255" sldId="296"/>
        </pc:sldMkLst>
        <pc:spChg chg="mod">
          <ac:chgData name="Bruno Coiffier" userId="67b9ca152749eaf9" providerId="LiveId" clId="{9A3C9CD2-8699-44CC-9531-67B530D88135}" dt="2022-05-04T13:00:15.891" v="785" actId="27636"/>
          <ac:spMkLst>
            <pc:docMk/>
            <pc:sldMk cId="2794831255" sldId="296"/>
            <ac:spMk id="2" creationId="{6E1CCE2B-1450-9383-CA6D-248EF284AB28}"/>
          </ac:spMkLst>
        </pc:spChg>
        <pc:spChg chg="add mod">
          <ac:chgData name="Bruno Coiffier" userId="67b9ca152749eaf9" providerId="LiveId" clId="{9A3C9CD2-8699-44CC-9531-67B530D88135}" dt="2022-05-04T13:00:50.609" v="788" actId="14100"/>
          <ac:spMkLst>
            <pc:docMk/>
            <pc:sldMk cId="2794831255" sldId="296"/>
            <ac:spMk id="6" creationId="{0274F255-1CCB-1D2E-37A7-070C7508D6BE}"/>
          </ac:spMkLst>
        </pc:spChg>
        <pc:picChg chg="add mod">
          <ac:chgData name="Bruno Coiffier" userId="67b9ca152749eaf9" providerId="LiveId" clId="{9A3C9CD2-8699-44CC-9531-67B530D88135}" dt="2022-05-06T12:43:26.056" v="1675" actId="1076"/>
          <ac:picMkLst>
            <pc:docMk/>
            <pc:sldMk cId="2794831255" sldId="296"/>
            <ac:picMk id="4" creationId="{35A7B2D7-E843-564B-E2A7-D018EF1563F9}"/>
          </ac:picMkLst>
        </pc:picChg>
        <pc:picChg chg="add mod">
          <ac:chgData name="Bruno Coiffier" userId="67b9ca152749eaf9" providerId="LiveId" clId="{9A3C9CD2-8699-44CC-9531-67B530D88135}" dt="2022-05-04T13:00:03.737" v="782" actId="1076"/>
          <ac:picMkLst>
            <pc:docMk/>
            <pc:sldMk cId="2794831255" sldId="296"/>
            <ac:picMk id="5" creationId="{1CF9D6A8-D2D0-E209-0F95-05E94E0A08CA}"/>
          </ac:picMkLst>
        </pc:picChg>
        <pc:picChg chg="add mod">
          <ac:chgData name="Bruno Coiffier" userId="67b9ca152749eaf9" providerId="LiveId" clId="{9A3C9CD2-8699-44CC-9531-67B530D88135}" dt="2022-05-06T12:43:37" v="1676" actId="1076"/>
          <ac:picMkLst>
            <pc:docMk/>
            <pc:sldMk cId="2794831255" sldId="296"/>
            <ac:picMk id="7" creationId="{636B367C-0171-DC86-F813-BAE01A206E0B}"/>
          </ac:picMkLst>
        </pc:picChg>
      </pc:sldChg>
      <pc:sldChg chg="new del ord">
        <pc:chgData name="Bruno Coiffier" userId="67b9ca152749eaf9" providerId="LiveId" clId="{9A3C9CD2-8699-44CC-9531-67B530D88135}" dt="2022-05-04T12:57:28.336" v="746" actId="47"/>
        <pc:sldMkLst>
          <pc:docMk/>
          <pc:sldMk cId="3845919244" sldId="296"/>
        </pc:sldMkLst>
      </pc:sldChg>
      <pc:sldChg chg="addSp delSp modSp new mod ord">
        <pc:chgData name="Bruno Coiffier" userId="67b9ca152749eaf9" providerId="LiveId" clId="{9A3C9CD2-8699-44CC-9531-67B530D88135}" dt="2022-05-06T12:31:36.844" v="1385"/>
        <pc:sldMkLst>
          <pc:docMk/>
          <pc:sldMk cId="3163088476" sldId="297"/>
        </pc:sldMkLst>
        <pc:spChg chg="mod">
          <ac:chgData name="Bruno Coiffier" userId="67b9ca152749eaf9" providerId="LiveId" clId="{9A3C9CD2-8699-44CC-9531-67B530D88135}" dt="2022-05-06T12:17:12.889" v="839" actId="14100"/>
          <ac:spMkLst>
            <pc:docMk/>
            <pc:sldMk cId="3163088476" sldId="297"/>
            <ac:spMk id="2" creationId="{0DE81151-30BB-C3D5-BD4A-76A93BC690F5}"/>
          </ac:spMkLst>
        </pc:spChg>
        <pc:spChg chg="add del mod">
          <ac:chgData name="Bruno Coiffier" userId="67b9ca152749eaf9" providerId="LiveId" clId="{9A3C9CD2-8699-44CC-9531-67B530D88135}" dt="2022-05-06T12:19:32.327" v="856" actId="478"/>
          <ac:spMkLst>
            <pc:docMk/>
            <pc:sldMk cId="3163088476" sldId="297"/>
            <ac:spMk id="7" creationId="{90156617-7D15-A6A0-FE3E-1E0982E2F42F}"/>
          </ac:spMkLst>
        </pc:spChg>
        <pc:spChg chg="add mod">
          <ac:chgData name="Bruno Coiffier" userId="67b9ca152749eaf9" providerId="LiveId" clId="{9A3C9CD2-8699-44CC-9531-67B530D88135}" dt="2022-05-06T12:23:19.473" v="1109" actId="1076"/>
          <ac:spMkLst>
            <pc:docMk/>
            <pc:sldMk cId="3163088476" sldId="297"/>
            <ac:spMk id="8" creationId="{0EEBFE8B-B755-62B5-0DEF-609EEA81907D}"/>
          </ac:spMkLst>
        </pc:spChg>
        <pc:spChg chg="add mod">
          <ac:chgData name="Bruno Coiffier" userId="67b9ca152749eaf9" providerId="LiveId" clId="{9A3C9CD2-8699-44CC-9531-67B530D88135}" dt="2022-05-06T12:23:34.953" v="1113" actId="1076"/>
          <ac:spMkLst>
            <pc:docMk/>
            <pc:sldMk cId="3163088476" sldId="297"/>
            <ac:spMk id="9" creationId="{D73E9484-FED3-EDEB-1B8B-5284E3733308}"/>
          </ac:spMkLst>
        </pc:spChg>
        <pc:spChg chg="add mod">
          <ac:chgData name="Bruno Coiffier" userId="67b9ca152749eaf9" providerId="LiveId" clId="{9A3C9CD2-8699-44CC-9531-67B530D88135}" dt="2022-05-06T12:26:21.781" v="1347" actId="20577"/>
          <ac:spMkLst>
            <pc:docMk/>
            <pc:sldMk cId="3163088476" sldId="297"/>
            <ac:spMk id="10" creationId="{37386048-30D9-24E4-DBB3-B51157679DA6}"/>
          </ac:spMkLst>
        </pc:spChg>
        <pc:picChg chg="add mod">
          <ac:chgData name="Bruno Coiffier" userId="67b9ca152749eaf9" providerId="LiveId" clId="{9A3C9CD2-8699-44CC-9531-67B530D88135}" dt="2022-05-06T12:17:20.369" v="840" actId="1076"/>
          <ac:picMkLst>
            <pc:docMk/>
            <pc:sldMk cId="3163088476" sldId="297"/>
            <ac:picMk id="4" creationId="{1C972CF7-EA98-CF64-17D3-E8BE2C1BE7F1}"/>
          </ac:picMkLst>
        </pc:picChg>
        <pc:picChg chg="add mod modCrop">
          <ac:chgData name="Bruno Coiffier" userId="67b9ca152749eaf9" providerId="LiveId" clId="{9A3C9CD2-8699-44CC-9531-67B530D88135}" dt="2022-05-06T12:27:32.849" v="1351" actId="732"/>
          <ac:picMkLst>
            <pc:docMk/>
            <pc:sldMk cId="3163088476" sldId="297"/>
            <ac:picMk id="6" creationId="{25F43528-FDC9-DCB4-4E69-F8DD3434EF32}"/>
          </ac:picMkLst>
        </pc:picChg>
      </pc:sldChg>
      <pc:sldChg chg="new del">
        <pc:chgData name="Bruno Coiffier" userId="67b9ca152749eaf9" providerId="LiveId" clId="{9A3C9CD2-8699-44CC-9531-67B530D88135}" dt="2022-05-06T12:29:55.518" v="1354" actId="2696"/>
        <pc:sldMkLst>
          <pc:docMk/>
          <pc:sldMk cId="1295898919" sldId="298"/>
        </pc:sldMkLst>
      </pc:sldChg>
      <pc:sldChg chg="add">
        <pc:chgData name="Bruno Coiffier" userId="67b9ca152749eaf9" providerId="LiveId" clId="{9A3C9CD2-8699-44CC-9531-67B530D88135}" dt="2022-05-06T12:30:11.436" v="1356" actId="2890"/>
        <pc:sldMkLst>
          <pc:docMk/>
          <pc:sldMk cId="3010430569" sldId="298"/>
        </pc:sldMkLst>
      </pc:sldChg>
      <pc:sldChg chg="addSp delSp modSp new mod">
        <pc:chgData name="Bruno Coiffier" userId="67b9ca152749eaf9" providerId="LiveId" clId="{9A3C9CD2-8699-44CC-9531-67B530D88135}" dt="2022-05-07T10:04:52.776" v="2023" actId="1076"/>
        <pc:sldMkLst>
          <pc:docMk/>
          <pc:sldMk cId="1233713028" sldId="299"/>
        </pc:sldMkLst>
        <pc:spChg chg="mod ord">
          <ac:chgData name="Bruno Coiffier" userId="67b9ca152749eaf9" providerId="LiveId" clId="{9A3C9CD2-8699-44CC-9531-67B530D88135}" dt="2022-05-07T10:04:52.776" v="2023" actId="1076"/>
          <ac:spMkLst>
            <pc:docMk/>
            <pc:sldMk cId="1233713028" sldId="299"/>
            <ac:spMk id="2" creationId="{D48FA9C8-3EF7-ED59-59BE-CCEE6AE3E5E9}"/>
          </ac:spMkLst>
        </pc:spChg>
        <pc:spChg chg="add del">
          <ac:chgData name="Bruno Coiffier" userId="67b9ca152749eaf9" providerId="LiveId" clId="{9A3C9CD2-8699-44CC-9531-67B530D88135}" dt="2022-05-07T09:56:19.558" v="1685" actId="22"/>
          <ac:spMkLst>
            <pc:docMk/>
            <pc:sldMk cId="1233713028" sldId="299"/>
            <ac:spMk id="4" creationId="{08CBE939-173D-6201-E5A6-BB77EEC8CA30}"/>
          </ac:spMkLst>
        </pc:spChg>
        <pc:spChg chg="add mod">
          <ac:chgData name="Bruno Coiffier" userId="67b9ca152749eaf9" providerId="LiveId" clId="{9A3C9CD2-8699-44CC-9531-67B530D88135}" dt="2022-05-07T10:03:51.096" v="2009" actId="1076"/>
          <ac:spMkLst>
            <pc:docMk/>
            <pc:sldMk cId="1233713028" sldId="299"/>
            <ac:spMk id="9" creationId="{655A375B-B0B4-5ABB-787D-C1232967003C}"/>
          </ac:spMkLst>
        </pc:spChg>
        <pc:picChg chg="add mod modCrop">
          <ac:chgData name="Bruno Coiffier" userId="67b9ca152749eaf9" providerId="LiveId" clId="{9A3C9CD2-8699-44CC-9531-67B530D88135}" dt="2022-05-07T09:57:09.160" v="1692" actId="1076"/>
          <ac:picMkLst>
            <pc:docMk/>
            <pc:sldMk cId="1233713028" sldId="299"/>
            <ac:picMk id="6" creationId="{468F9819-DF4E-062F-0343-1095F0066420}"/>
          </ac:picMkLst>
        </pc:picChg>
        <pc:picChg chg="add del">
          <ac:chgData name="Bruno Coiffier" userId="67b9ca152749eaf9" providerId="LiveId" clId="{9A3C9CD2-8699-44CC-9531-67B530D88135}" dt="2022-05-07T09:57:34.027" v="1700" actId="478"/>
          <ac:picMkLst>
            <pc:docMk/>
            <pc:sldMk cId="1233713028" sldId="299"/>
            <ac:picMk id="8" creationId="{BF9F39A1-FCCC-8A9F-782E-6A3B901E53F8}"/>
          </ac:picMkLst>
        </pc:picChg>
      </pc:sldChg>
      <pc:sldChg chg="new del">
        <pc:chgData name="Bruno Coiffier" userId="67b9ca152749eaf9" providerId="LiveId" clId="{9A3C9CD2-8699-44CC-9531-67B530D88135}" dt="2022-05-06T12:30:06.970" v="1355" actId="2696"/>
        <pc:sldMkLst>
          <pc:docMk/>
          <pc:sldMk cId="2165565710" sldId="299"/>
        </pc:sldMkLst>
      </pc:sldChg>
      <pc:sldChg chg="addSp delSp modSp new mod ord">
        <pc:chgData name="Bruno Coiffier" userId="67b9ca152749eaf9" providerId="LiveId" clId="{9A3C9CD2-8699-44CC-9531-67B530D88135}" dt="2022-05-07T13:51:52.940" v="2945" actId="14100"/>
        <pc:sldMkLst>
          <pc:docMk/>
          <pc:sldMk cId="3811679485" sldId="300"/>
        </pc:sldMkLst>
        <pc:spChg chg="mod">
          <ac:chgData name="Bruno Coiffier" userId="67b9ca152749eaf9" providerId="LiveId" clId="{9A3C9CD2-8699-44CC-9531-67B530D88135}" dt="2022-05-07T10:11:20.901" v="2053" actId="20577"/>
          <ac:spMkLst>
            <pc:docMk/>
            <pc:sldMk cId="3811679485" sldId="300"/>
            <ac:spMk id="2" creationId="{4F63795A-FAEE-F4DD-C10D-F00D246C28F8}"/>
          </ac:spMkLst>
        </pc:spChg>
        <pc:spChg chg="add mod">
          <ac:chgData name="Bruno Coiffier" userId="67b9ca152749eaf9" providerId="LiveId" clId="{9A3C9CD2-8699-44CC-9531-67B530D88135}" dt="2022-05-07T13:51:08.428" v="2939" actId="14100"/>
          <ac:spMkLst>
            <pc:docMk/>
            <pc:sldMk cId="3811679485" sldId="300"/>
            <ac:spMk id="3" creationId="{BFED3C6A-2221-E358-3C94-20AE74FA8A57}"/>
          </ac:spMkLst>
        </pc:spChg>
        <pc:spChg chg="add del mod">
          <ac:chgData name="Bruno Coiffier" userId="67b9ca152749eaf9" providerId="LiveId" clId="{9A3C9CD2-8699-44CC-9531-67B530D88135}" dt="2022-05-07T13:50:59.734" v="2937" actId="478"/>
          <ac:spMkLst>
            <pc:docMk/>
            <pc:sldMk cId="3811679485" sldId="300"/>
            <ac:spMk id="9" creationId="{38443AEB-D010-A657-DEA4-49E0433DE873}"/>
          </ac:spMkLst>
        </pc:spChg>
        <pc:spChg chg="add mod">
          <ac:chgData name="Bruno Coiffier" userId="67b9ca152749eaf9" providerId="LiveId" clId="{9A3C9CD2-8699-44CC-9531-67B530D88135}" dt="2022-05-07T10:20:23.081" v="2189" actId="20577"/>
          <ac:spMkLst>
            <pc:docMk/>
            <pc:sldMk cId="3811679485" sldId="300"/>
            <ac:spMk id="11" creationId="{C9BB0E77-8B8E-5164-3E15-ED287A06FFE8}"/>
          </ac:spMkLst>
        </pc:spChg>
        <pc:spChg chg="add mod">
          <ac:chgData name="Bruno Coiffier" userId="67b9ca152749eaf9" providerId="LiveId" clId="{9A3C9CD2-8699-44CC-9531-67B530D88135}" dt="2022-05-07T13:51:13.884" v="2940" actId="571"/>
          <ac:spMkLst>
            <pc:docMk/>
            <pc:sldMk cId="3811679485" sldId="300"/>
            <ac:spMk id="12" creationId="{59B7A870-76E2-FE4C-4B47-AC438C049E81}"/>
          </ac:spMkLst>
        </pc:spChg>
        <pc:spChg chg="add mod">
          <ac:chgData name="Bruno Coiffier" userId="67b9ca152749eaf9" providerId="LiveId" clId="{9A3C9CD2-8699-44CC-9531-67B530D88135}" dt="2022-05-07T13:51:19.278" v="2941" actId="571"/>
          <ac:spMkLst>
            <pc:docMk/>
            <pc:sldMk cId="3811679485" sldId="300"/>
            <ac:spMk id="13" creationId="{8B4323E0-3C35-23DF-36DE-C1338E4916B2}"/>
          </ac:spMkLst>
        </pc:spChg>
        <pc:spChg chg="add mod">
          <ac:chgData name="Bruno Coiffier" userId="67b9ca152749eaf9" providerId="LiveId" clId="{9A3C9CD2-8699-44CC-9531-67B530D88135}" dt="2022-05-07T13:51:22.965" v="2942" actId="571"/>
          <ac:spMkLst>
            <pc:docMk/>
            <pc:sldMk cId="3811679485" sldId="300"/>
            <ac:spMk id="14" creationId="{FD71B841-A818-1ECB-54C7-26B1B2CD2314}"/>
          </ac:spMkLst>
        </pc:spChg>
        <pc:picChg chg="add mod">
          <ac:chgData name="Bruno Coiffier" userId="67b9ca152749eaf9" providerId="LiveId" clId="{9A3C9CD2-8699-44CC-9531-67B530D88135}" dt="2022-05-07T10:11:58.584" v="2057" actId="1076"/>
          <ac:picMkLst>
            <pc:docMk/>
            <pc:sldMk cId="3811679485" sldId="300"/>
            <ac:picMk id="4" creationId="{4FCE7134-99F8-4343-89F6-FB8B20CDF103}"/>
          </ac:picMkLst>
        </pc:picChg>
        <pc:picChg chg="add mod">
          <ac:chgData name="Bruno Coiffier" userId="67b9ca152749eaf9" providerId="LiveId" clId="{9A3C9CD2-8699-44CC-9531-67B530D88135}" dt="2022-05-07T10:12:20.159" v="2062" actId="1076"/>
          <ac:picMkLst>
            <pc:docMk/>
            <pc:sldMk cId="3811679485" sldId="300"/>
            <ac:picMk id="6" creationId="{332B3E07-387A-F0B3-06D4-B8BFC51ABBDE}"/>
          </ac:picMkLst>
        </pc:picChg>
        <pc:picChg chg="add mod">
          <ac:chgData name="Bruno Coiffier" userId="67b9ca152749eaf9" providerId="LiveId" clId="{9A3C9CD2-8699-44CC-9531-67B530D88135}" dt="2022-05-07T10:13:09.032" v="2068" actId="14100"/>
          <ac:picMkLst>
            <pc:docMk/>
            <pc:sldMk cId="3811679485" sldId="300"/>
            <ac:picMk id="8" creationId="{993CC6F9-1D7C-B62F-AEFE-7FC9F51E1B49}"/>
          </ac:picMkLst>
        </pc:picChg>
        <pc:picChg chg="add mod">
          <ac:chgData name="Bruno Coiffier" userId="67b9ca152749eaf9" providerId="LiveId" clId="{9A3C9CD2-8699-44CC-9531-67B530D88135}" dt="2022-05-07T10:13:01.125" v="2067" actId="408"/>
          <ac:picMkLst>
            <pc:docMk/>
            <pc:sldMk cId="3811679485" sldId="300"/>
            <ac:picMk id="10" creationId="{1301AFD7-0127-520E-4C4E-C6AA0EA62C01}"/>
          </ac:picMkLst>
        </pc:picChg>
        <pc:cxnChg chg="add mod">
          <ac:chgData name="Bruno Coiffier" userId="67b9ca152749eaf9" providerId="LiveId" clId="{9A3C9CD2-8699-44CC-9531-67B530D88135}" dt="2022-05-07T13:51:52.940" v="2945" actId="14100"/>
          <ac:cxnSpMkLst>
            <pc:docMk/>
            <pc:sldMk cId="3811679485" sldId="300"/>
            <ac:cxnSpMk id="15" creationId="{19439F30-8D20-705E-562A-1A6AED67F16E}"/>
          </ac:cxnSpMkLst>
        </pc:cxnChg>
      </pc:sldChg>
      <pc:sldChg chg="addSp delSp modSp new mod ord">
        <pc:chgData name="Bruno Coiffier" userId="67b9ca152749eaf9" providerId="LiveId" clId="{9A3C9CD2-8699-44CC-9531-67B530D88135}" dt="2022-05-07T13:59:41.276" v="3190" actId="1076"/>
        <pc:sldMkLst>
          <pc:docMk/>
          <pc:sldMk cId="2383725325" sldId="301"/>
        </pc:sldMkLst>
        <pc:spChg chg="mod ord">
          <ac:chgData name="Bruno Coiffier" userId="67b9ca152749eaf9" providerId="LiveId" clId="{9A3C9CD2-8699-44CC-9531-67B530D88135}" dt="2022-05-07T10:40:31.997" v="2432" actId="166"/>
          <ac:spMkLst>
            <pc:docMk/>
            <pc:sldMk cId="2383725325" sldId="301"/>
            <ac:spMk id="2" creationId="{AFA9F603-7F1C-F789-B314-F00D12653660}"/>
          </ac:spMkLst>
        </pc:spChg>
        <pc:spChg chg="add del mod">
          <ac:chgData name="Bruno Coiffier" userId="67b9ca152749eaf9" providerId="LiveId" clId="{9A3C9CD2-8699-44CC-9531-67B530D88135}" dt="2022-05-07T10:32:16.589" v="2255" actId="478"/>
          <ac:spMkLst>
            <pc:docMk/>
            <pc:sldMk cId="2383725325" sldId="301"/>
            <ac:spMk id="9" creationId="{00CFBCDC-1E0E-63F5-441F-80BBFC08DB12}"/>
          </ac:spMkLst>
        </pc:spChg>
        <pc:spChg chg="add mod">
          <ac:chgData name="Bruno Coiffier" userId="67b9ca152749eaf9" providerId="LiveId" clId="{9A3C9CD2-8699-44CC-9531-67B530D88135}" dt="2022-05-07T13:49:06.886" v="2924" actId="20577"/>
          <ac:spMkLst>
            <pc:docMk/>
            <pc:sldMk cId="2383725325" sldId="301"/>
            <ac:spMk id="11" creationId="{FA550EF5-3AA6-A3AC-482A-E63345C0769C}"/>
          </ac:spMkLst>
        </pc:spChg>
        <pc:spChg chg="add mod">
          <ac:chgData name="Bruno Coiffier" userId="67b9ca152749eaf9" providerId="LiveId" clId="{9A3C9CD2-8699-44CC-9531-67B530D88135}" dt="2022-05-07T13:59:41.276" v="3190" actId="1076"/>
          <ac:spMkLst>
            <pc:docMk/>
            <pc:sldMk cId="2383725325" sldId="301"/>
            <ac:spMk id="16" creationId="{D8AAFFC3-D5BE-565D-CAE3-16B04E6F0E14}"/>
          </ac:spMkLst>
        </pc:spChg>
        <pc:spChg chg="add mod">
          <ac:chgData name="Bruno Coiffier" userId="67b9ca152749eaf9" providerId="LiveId" clId="{9A3C9CD2-8699-44CC-9531-67B530D88135}" dt="2022-05-07T13:48:52.796" v="2923" actId="14100"/>
          <ac:spMkLst>
            <pc:docMk/>
            <pc:sldMk cId="2383725325" sldId="301"/>
            <ac:spMk id="29" creationId="{84E2AF8E-11D4-C09E-B657-9FC21A21A178}"/>
          </ac:spMkLst>
        </pc:spChg>
        <pc:spChg chg="add del mod">
          <ac:chgData name="Bruno Coiffier" userId="67b9ca152749eaf9" providerId="LiveId" clId="{9A3C9CD2-8699-44CC-9531-67B530D88135}" dt="2022-05-07T13:44:02.266" v="2889" actId="21"/>
          <ac:spMkLst>
            <pc:docMk/>
            <pc:sldMk cId="2383725325" sldId="301"/>
            <ac:spMk id="30" creationId="{0811D900-40BA-D146-6A2E-DEE58015B563}"/>
          </ac:spMkLst>
        </pc:spChg>
        <pc:picChg chg="add mod">
          <ac:chgData name="Bruno Coiffier" userId="67b9ca152749eaf9" providerId="LiveId" clId="{9A3C9CD2-8699-44CC-9531-67B530D88135}" dt="2022-05-07T10:30:06.071" v="2220" actId="1076"/>
          <ac:picMkLst>
            <pc:docMk/>
            <pc:sldMk cId="2383725325" sldId="301"/>
            <ac:picMk id="4" creationId="{41B6C6C7-01B1-349B-01D3-65A0FAAF9B75}"/>
          </ac:picMkLst>
        </pc:picChg>
        <pc:picChg chg="add mod">
          <ac:chgData name="Bruno Coiffier" userId="67b9ca152749eaf9" providerId="LiveId" clId="{9A3C9CD2-8699-44CC-9531-67B530D88135}" dt="2022-05-07T10:30:10.711" v="2221" actId="1076"/>
          <ac:picMkLst>
            <pc:docMk/>
            <pc:sldMk cId="2383725325" sldId="301"/>
            <ac:picMk id="6" creationId="{4516E1EE-BB87-B82D-48E0-05D0AD2BEE94}"/>
          </ac:picMkLst>
        </pc:picChg>
        <pc:picChg chg="add del mod">
          <ac:chgData name="Bruno Coiffier" userId="67b9ca152749eaf9" providerId="LiveId" clId="{9A3C9CD2-8699-44CC-9531-67B530D88135}" dt="2022-05-07T13:44:02.266" v="2889" actId="21"/>
          <ac:picMkLst>
            <pc:docMk/>
            <pc:sldMk cId="2383725325" sldId="301"/>
            <ac:picMk id="8" creationId="{2BB3F038-E7E4-30CD-2C0B-44EBFF08B26B}"/>
          </ac:picMkLst>
        </pc:picChg>
        <pc:picChg chg="add mod">
          <ac:chgData name="Bruno Coiffier" userId="67b9ca152749eaf9" providerId="LiveId" clId="{9A3C9CD2-8699-44CC-9531-67B530D88135}" dt="2022-05-07T13:49:38.140" v="2927" actId="14100"/>
          <ac:picMkLst>
            <pc:docMk/>
            <pc:sldMk cId="2383725325" sldId="301"/>
            <ac:picMk id="10" creationId="{84145E4D-5767-1C32-208A-3AA3AE9943DF}"/>
          </ac:picMkLst>
        </pc:picChg>
        <pc:cxnChg chg="add mod">
          <ac:chgData name="Bruno Coiffier" userId="67b9ca152749eaf9" providerId="LiveId" clId="{9A3C9CD2-8699-44CC-9531-67B530D88135}" dt="2022-05-07T13:48:43.756" v="2921" actId="14100"/>
          <ac:cxnSpMkLst>
            <pc:docMk/>
            <pc:sldMk cId="2383725325" sldId="301"/>
            <ac:cxnSpMk id="12" creationId="{435E706E-9C6A-ED73-BE14-B23378B4034A}"/>
          </ac:cxnSpMkLst>
        </pc:cxnChg>
        <pc:cxnChg chg="add mod">
          <ac:chgData name="Bruno Coiffier" userId="67b9ca152749eaf9" providerId="LiveId" clId="{9A3C9CD2-8699-44CC-9531-67B530D88135}" dt="2022-05-07T10:35:45.207" v="2380" actId="14100"/>
          <ac:cxnSpMkLst>
            <pc:docMk/>
            <pc:sldMk cId="2383725325" sldId="301"/>
            <ac:cxnSpMk id="15" creationId="{7A9756CF-D799-43A2-ADD6-C39DFD82D753}"/>
          </ac:cxnSpMkLst>
        </pc:cxnChg>
        <pc:cxnChg chg="add mod">
          <ac:chgData name="Bruno Coiffier" userId="67b9ca152749eaf9" providerId="LiveId" clId="{9A3C9CD2-8699-44CC-9531-67B530D88135}" dt="2022-05-07T13:49:22.115" v="2926" actId="14100"/>
          <ac:cxnSpMkLst>
            <pc:docMk/>
            <pc:sldMk cId="2383725325" sldId="301"/>
            <ac:cxnSpMk id="17" creationId="{4D483C63-6A98-4D29-8EEB-3EAFBC0210EC}"/>
          </ac:cxnSpMkLst>
        </pc:cxnChg>
        <pc:cxnChg chg="add mod">
          <ac:chgData name="Bruno Coiffier" userId="67b9ca152749eaf9" providerId="LiveId" clId="{9A3C9CD2-8699-44CC-9531-67B530D88135}" dt="2022-05-07T13:48:10.380" v="2914" actId="14100"/>
          <ac:cxnSpMkLst>
            <pc:docMk/>
            <pc:sldMk cId="2383725325" sldId="301"/>
            <ac:cxnSpMk id="23" creationId="{C18CF141-EA53-AA0E-AB07-669E132ED9E2}"/>
          </ac:cxnSpMkLst>
        </pc:cxnChg>
        <pc:cxnChg chg="add mod">
          <ac:chgData name="Bruno Coiffier" userId="67b9ca152749eaf9" providerId="LiveId" clId="{9A3C9CD2-8699-44CC-9531-67B530D88135}" dt="2022-05-07T10:35:55.726" v="2383" actId="14100"/>
          <ac:cxnSpMkLst>
            <pc:docMk/>
            <pc:sldMk cId="2383725325" sldId="301"/>
            <ac:cxnSpMk id="26" creationId="{4924856A-8756-F8FD-ECE2-DC8F30C9A70F}"/>
          </ac:cxnSpMkLst>
        </pc:cxnChg>
      </pc:sldChg>
      <pc:sldChg chg="addSp modSp new mod ord">
        <pc:chgData name="Bruno Coiffier" userId="67b9ca152749eaf9" providerId="LiveId" clId="{9A3C9CD2-8699-44CC-9531-67B530D88135}" dt="2022-05-07T13:57:22.571" v="3174" actId="20577"/>
        <pc:sldMkLst>
          <pc:docMk/>
          <pc:sldMk cId="658500113" sldId="302"/>
        </pc:sldMkLst>
        <pc:spChg chg="mod">
          <ac:chgData name="Bruno Coiffier" userId="67b9ca152749eaf9" providerId="LiveId" clId="{9A3C9CD2-8699-44CC-9531-67B530D88135}" dt="2022-05-07T13:57:22.571" v="3174" actId="20577"/>
          <ac:spMkLst>
            <pc:docMk/>
            <pc:sldMk cId="658500113" sldId="302"/>
            <ac:spMk id="2" creationId="{2DD35F49-5E0D-FF98-F691-2FD59CB97EEB}"/>
          </ac:spMkLst>
        </pc:spChg>
        <pc:spChg chg="add mod">
          <ac:chgData name="Bruno Coiffier" userId="67b9ca152749eaf9" providerId="LiveId" clId="{9A3C9CD2-8699-44CC-9531-67B530D88135}" dt="2022-05-07T13:57:13.547" v="3162" actId="1076"/>
          <ac:spMkLst>
            <pc:docMk/>
            <pc:sldMk cId="658500113" sldId="302"/>
            <ac:spMk id="7" creationId="{814E1E08-1A68-E6EA-0A30-C355F1A20120}"/>
          </ac:spMkLst>
        </pc:spChg>
        <pc:picChg chg="add mod">
          <ac:chgData name="Bruno Coiffier" userId="67b9ca152749eaf9" providerId="LiveId" clId="{9A3C9CD2-8699-44CC-9531-67B530D88135}" dt="2022-05-07T13:56:26.876" v="3140" actId="14100"/>
          <ac:picMkLst>
            <pc:docMk/>
            <pc:sldMk cId="658500113" sldId="302"/>
            <ac:picMk id="4" creationId="{8528C9DE-8716-E950-3C39-86756A377E11}"/>
          </ac:picMkLst>
        </pc:picChg>
        <pc:picChg chg="add mod">
          <ac:chgData name="Bruno Coiffier" userId="67b9ca152749eaf9" providerId="LiveId" clId="{9A3C9CD2-8699-44CC-9531-67B530D88135}" dt="2022-05-07T13:57:03.732" v="3161" actId="1076"/>
          <ac:picMkLst>
            <pc:docMk/>
            <pc:sldMk cId="658500113" sldId="302"/>
            <ac:picMk id="6" creationId="{5E54CBF4-6AAA-FD9F-7650-BA78B82372C9}"/>
          </ac:picMkLst>
        </pc:picChg>
        <pc:picChg chg="add mod">
          <ac:chgData name="Bruno Coiffier" userId="67b9ca152749eaf9" providerId="LiveId" clId="{9A3C9CD2-8699-44CC-9531-67B530D88135}" dt="2022-05-07T13:56:30.948" v="3141" actId="1076"/>
          <ac:picMkLst>
            <pc:docMk/>
            <pc:sldMk cId="658500113" sldId="302"/>
            <ac:picMk id="8" creationId="{DFA5BB01-8D83-0D30-9ECD-5D846B2FB730}"/>
          </ac:picMkLst>
        </pc:picChg>
      </pc:sldChg>
      <pc:sldChg chg="addSp modSp new mod ord">
        <pc:chgData name="Bruno Coiffier" userId="67b9ca152749eaf9" providerId="LiveId" clId="{9A3C9CD2-8699-44CC-9531-67B530D88135}" dt="2022-05-07T13:57:46.812" v="3187" actId="1076"/>
        <pc:sldMkLst>
          <pc:docMk/>
          <pc:sldMk cId="332350257" sldId="303"/>
        </pc:sldMkLst>
        <pc:spChg chg="mod">
          <ac:chgData name="Bruno Coiffier" userId="67b9ca152749eaf9" providerId="LiveId" clId="{9A3C9CD2-8699-44CC-9531-67B530D88135}" dt="2022-05-07T13:57:42.871" v="3186" actId="20577"/>
          <ac:spMkLst>
            <pc:docMk/>
            <pc:sldMk cId="332350257" sldId="303"/>
            <ac:spMk id="2" creationId="{DDFD4C92-8436-5CF3-5974-A84F8FBD51DC}"/>
          </ac:spMkLst>
        </pc:spChg>
        <pc:spChg chg="add mod ord">
          <ac:chgData name="Bruno Coiffier" userId="67b9ca152749eaf9" providerId="LiveId" clId="{9A3C9CD2-8699-44CC-9531-67B530D88135}" dt="2022-05-07T13:57:46.812" v="3187" actId="1076"/>
          <ac:spMkLst>
            <pc:docMk/>
            <pc:sldMk cId="332350257" sldId="303"/>
            <ac:spMk id="9" creationId="{8B08BC95-5086-5F9C-E876-DFDE0AFC3C30}"/>
          </ac:spMkLst>
        </pc:spChg>
        <pc:picChg chg="add mod modCrop">
          <ac:chgData name="Bruno Coiffier" userId="67b9ca152749eaf9" providerId="LiveId" clId="{9A3C9CD2-8699-44CC-9531-67B530D88135}" dt="2022-05-07T13:34:54.292" v="2819" actId="1076"/>
          <ac:picMkLst>
            <pc:docMk/>
            <pc:sldMk cId="332350257" sldId="303"/>
            <ac:picMk id="4" creationId="{991A1DA4-37FE-2A69-AD4B-BFC97E3CC70D}"/>
          </ac:picMkLst>
        </pc:picChg>
        <pc:picChg chg="add mod">
          <ac:chgData name="Bruno Coiffier" userId="67b9ca152749eaf9" providerId="LiveId" clId="{9A3C9CD2-8699-44CC-9531-67B530D88135}" dt="2022-05-07T13:35:35.999" v="2837" actId="1035"/>
          <ac:picMkLst>
            <pc:docMk/>
            <pc:sldMk cId="332350257" sldId="303"/>
            <ac:picMk id="6" creationId="{2E1B58FD-4C8C-9798-DF07-60E060E050AF}"/>
          </ac:picMkLst>
        </pc:picChg>
        <pc:picChg chg="add mod">
          <ac:chgData name="Bruno Coiffier" userId="67b9ca152749eaf9" providerId="LiveId" clId="{9A3C9CD2-8699-44CC-9531-67B530D88135}" dt="2022-05-07T13:36:21.348" v="2845" actId="1076"/>
          <ac:picMkLst>
            <pc:docMk/>
            <pc:sldMk cId="332350257" sldId="303"/>
            <ac:picMk id="8" creationId="{98630349-ADB1-FAED-3103-AEDCE38F2C2C}"/>
          </ac:picMkLst>
        </pc:picChg>
        <pc:cxnChg chg="add mod">
          <ac:chgData name="Bruno Coiffier" userId="67b9ca152749eaf9" providerId="LiveId" clId="{9A3C9CD2-8699-44CC-9531-67B530D88135}" dt="2022-05-07T13:36:19.780" v="2844" actId="14100"/>
          <ac:cxnSpMkLst>
            <pc:docMk/>
            <pc:sldMk cId="332350257" sldId="303"/>
            <ac:cxnSpMk id="10" creationId="{811E2ED8-2CD4-389D-5A8A-44FCDF1F5717}"/>
          </ac:cxnSpMkLst>
        </pc:cxnChg>
        <pc:cxnChg chg="add mod">
          <ac:chgData name="Bruno Coiffier" userId="67b9ca152749eaf9" providerId="LiveId" clId="{9A3C9CD2-8699-44CC-9531-67B530D88135}" dt="2022-05-07T13:36:14.316" v="2843" actId="14100"/>
          <ac:cxnSpMkLst>
            <pc:docMk/>
            <pc:sldMk cId="332350257" sldId="303"/>
            <ac:cxnSpMk id="14" creationId="{06BDF6A1-756D-29A3-C4FA-0BF195ADE79B}"/>
          </ac:cxnSpMkLst>
        </pc:cxnChg>
      </pc:sldChg>
      <pc:sldChg chg="addSp delSp modSp new mod">
        <pc:chgData name="Bruno Coiffier" userId="67b9ca152749eaf9" providerId="LiveId" clId="{9A3C9CD2-8699-44CC-9531-67B530D88135}" dt="2022-05-07T14:10:41.211" v="3495" actId="1076"/>
        <pc:sldMkLst>
          <pc:docMk/>
          <pc:sldMk cId="4014527229" sldId="304"/>
        </pc:sldMkLst>
        <pc:spChg chg="mod">
          <ac:chgData name="Bruno Coiffier" userId="67b9ca152749eaf9" providerId="LiveId" clId="{9A3C9CD2-8699-44CC-9531-67B530D88135}" dt="2022-05-07T14:05:05.035" v="3201" actId="14100"/>
          <ac:spMkLst>
            <pc:docMk/>
            <pc:sldMk cId="4014527229" sldId="304"/>
            <ac:spMk id="2" creationId="{7304AA2D-1DA7-FF0C-80B9-A7B69B8BAA25}"/>
          </ac:spMkLst>
        </pc:spChg>
        <pc:spChg chg="add mod">
          <ac:chgData name="Bruno Coiffier" userId="67b9ca152749eaf9" providerId="LiveId" clId="{9A3C9CD2-8699-44CC-9531-67B530D88135}" dt="2022-05-07T14:05:00.155" v="3200" actId="1076"/>
          <ac:spMkLst>
            <pc:docMk/>
            <pc:sldMk cId="4014527229" sldId="304"/>
            <ac:spMk id="7" creationId="{D091E158-C1FE-92AE-B9B9-3194182936D1}"/>
          </ac:spMkLst>
        </pc:spChg>
        <pc:spChg chg="add mod">
          <ac:chgData name="Bruno Coiffier" userId="67b9ca152749eaf9" providerId="LiveId" clId="{9A3C9CD2-8699-44CC-9531-67B530D88135}" dt="2022-05-07T14:10:38.083" v="3494" actId="1076"/>
          <ac:spMkLst>
            <pc:docMk/>
            <pc:sldMk cId="4014527229" sldId="304"/>
            <ac:spMk id="8" creationId="{422FF9BB-C229-625D-16E6-2012EB5C82B8}"/>
          </ac:spMkLst>
        </pc:spChg>
        <pc:spChg chg="add mod">
          <ac:chgData name="Bruno Coiffier" userId="67b9ca152749eaf9" providerId="LiveId" clId="{9A3C9CD2-8699-44CC-9531-67B530D88135}" dt="2022-05-07T14:09:05.227" v="3442" actId="1076"/>
          <ac:spMkLst>
            <pc:docMk/>
            <pc:sldMk cId="4014527229" sldId="304"/>
            <ac:spMk id="11" creationId="{DF4E1599-C0FE-FF69-A5FF-39EDD6DBF55B}"/>
          </ac:spMkLst>
        </pc:spChg>
        <pc:spChg chg="add mod">
          <ac:chgData name="Bruno Coiffier" userId="67b9ca152749eaf9" providerId="LiveId" clId="{9A3C9CD2-8699-44CC-9531-67B530D88135}" dt="2022-05-07T14:10:00.527" v="3493" actId="20577"/>
          <ac:spMkLst>
            <pc:docMk/>
            <pc:sldMk cId="4014527229" sldId="304"/>
            <ac:spMk id="12" creationId="{5732270C-1DDA-803C-DD12-21A486291D56}"/>
          </ac:spMkLst>
        </pc:spChg>
        <pc:picChg chg="add mod">
          <ac:chgData name="Bruno Coiffier" userId="67b9ca152749eaf9" providerId="LiveId" clId="{9A3C9CD2-8699-44CC-9531-67B530D88135}" dt="2022-05-07T14:10:41.211" v="3495" actId="1076"/>
          <ac:picMkLst>
            <pc:docMk/>
            <pc:sldMk cId="4014527229" sldId="304"/>
            <ac:picMk id="5" creationId="{802C0925-D848-ABDF-CE81-F037A108BF65}"/>
          </ac:picMkLst>
        </pc:picChg>
        <pc:picChg chg="add mod">
          <ac:chgData name="Bruno Coiffier" userId="67b9ca152749eaf9" providerId="LiveId" clId="{9A3C9CD2-8699-44CC-9531-67B530D88135}" dt="2022-05-07T14:05:00.155" v="3200" actId="1076"/>
          <ac:picMkLst>
            <pc:docMk/>
            <pc:sldMk cId="4014527229" sldId="304"/>
            <ac:picMk id="6" creationId="{AA5E3FB2-D5D1-A89C-2D71-8C803BE70FCD}"/>
          </ac:picMkLst>
        </pc:picChg>
        <pc:picChg chg="add mod">
          <ac:chgData name="Bruno Coiffier" userId="67b9ca152749eaf9" providerId="LiveId" clId="{9A3C9CD2-8699-44CC-9531-67B530D88135}" dt="2022-05-07T14:09:05.227" v="3442" actId="1076"/>
          <ac:picMkLst>
            <pc:docMk/>
            <pc:sldMk cId="4014527229" sldId="304"/>
            <ac:picMk id="10" creationId="{D2B46BB8-5FEF-04F4-F18E-E78D8902C598}"/>
          </ac:picMkLst>
        </pc:picChg>
        <pc:cxnChg chg="add del mod">
          <ac:chgData name="Bruno Coiffier" userId="67b9ca152749eaf9" providerId="LiveId" clId="{9A3C9CD2-8699-44CC-9531-67B530D88135}" dt="2022-05-07T13:44:30.759" v="2894" actId="478"/>
          <ac:cxnSpMkLst>
            <pc:docMk/>
            <pc:sldMk cId="4014527229" sldId="304"/>
            <ac:cxnSpMk id="3" creationId="{6B48A5D9-54AC-325E-783C-121F73399355}"/>
          </ac:cxnSpMkLst>
        </pc:cxnChg>
      </pc:sldChg>
    </pc:docChg>
  </pc:docChgLst>
  <pc:docChgLst>
    <pc:chgData name="Bruno Coiffier" userId="67b9ca152749eaf9" providerId="LiveId" clId="{77E39BD8-4DED-4A8A-A3E8-BDD81E262DAE}"/>
    <pc:docChg chg="undo custSel addSld modSld">
      <pc:chgData name="Bruno Coiffier" userId="67b9ca152749eaf9" providerId="LiveId" clId="{77E39BD8-4DED-4A8A-A3E8-BDD81E262DAE}" dt="2024-09-05T09:55:05.779" v="715" actId="1076"/>
      <pc:docMkLst>
        <pc:docMk/>
      </pc:docMkLst>
      <pc:sldChg chg="delSp modSp mod">
        <pc:chgData name="Bruno Coiffier" userId="67b9ca152749eaf9" providerId="LiveId" clId="{77E39BD8-4DED-4A8A-A3E8-BDD81E262DAE}" dt="2024-09-05T08:48:15.903" v="41" actId="1076"/>
        <pc:sldMkLst>
          <pc:docMk/>
          <pc:sldMk cId="1010131879" sldId="269"/>
        </pc:sldMkLst>
        <pc:spChg chg="mod">
          <ac:chgData name="Bruno Coiffier" userId="67b9ca152749eaf9" providerId="LiveId" clId="{77E39BD8-4DED-4A8A-A3E8-BDD81E262DAE}" dt="2024-09-03T17:32:00.502" v="12" actId="1076"/>
          <ac:spMkLst>
            <pc:docMk/>
            <pc:sldMk cId="1010131879" sldId="269"/>
            <ac:spMk id="5" creationId="{DB0C2CE4-6AF4-4A2A-B1B9-A68B6DB75636}"/>
          </ac:spMkLst>
        </pc:spChg>
        <pc:spChg chg="mod">
          <ac:chgData name="Bruno Coiffier" userId="67b9ca152749eaf9" providerId="LiveId" clId="{77E39BD8-4DED-4A8A-A3E8-BDD81E262DAE}" dt="2024-09-03T17:31:53.864" v="11" actId="1076"/>
          <ac:spMkLst>
            <pc:docMk/>
            <pc:sldMk cId="1010131879" sldId="269"/>
            <ac:spMk id="6" creationId="{071B7136-BAD2-4E8E-A884-3582E46F66D8}"/>
          </ac:spMkLst>
        </pc:spChg>
        <pc:spChg chg="mod">
          <ac:chgData name="Bruno Coiffier" userId="67b9ca152749eaf9" providerId="LiveId" clId="{77E39BD8-4DED-4A8A-A3E8-BDD81E262DAE}" dt="2024-09-03T17:32:34.721" v="27" actId="20577"/>
          <ac:spMkLst>
            <pc:docMk/>
            <pc:sldMk cId="1010131879" sldId="269"/>
            <ac:spMk id="8" creationId="{983FF93F-3F09-477C-9CD5-2AAFDB6792BF}"/>
          </ac:spMkLst>
        </pc:spChg>
        <pc:picChg chg="mod modCrop">
          <ac:chgData name="Bruno Coiffier" userId="67b9ca152749eaf9" providerId="LiveId" clId="{77E39BD8-4DED-4A8A-A3E8-BDD81E262DAE}" dt="2024-09-05T08:47:42.206" v="40" actId="732"/>
          <ac:picMkLst>
            <pc:docMk/>
            <pc:sldMk cId="1010131879" sldId="269"/>
            <ac:picMk id="3" creationId="{FDF76E8D-917A-4760-A5A9-CDA853E8D40E}"/>
          </ac:picMkLst>
        </pc:picChg>
        <pc:picChg chg="mod modCrop">
          <ac:chgData name="Bruno Coiffier" userId="67b9ca152749eaf9" providerId="LiveId" clId="{77E39BD8-4DED-4A8A-A3E8-BDD81E262DAE}" dt="2024-09-03T17:31:46.580" v="10" actId="1076"/>
          <ac:picMkLst>
            <pc:docMk/>
            <pc:sldMk cId="1010131879" sldId="269"/>
            <ac:picMk id="10" creationId="{A375C028-D140-4030-9C7B-CB199938BC09}"/>
          </ac:picMkLst>
        </pc:picChg>
        <pc:picChg chg="mod">
          <ac:chgData name="Bruno Coiffier" userId="67b9ca152749eaf9" providerId="LiveId" clId="{77E39BD8-4DED-4A8A-A3E8-BDD81E262DAE}" dt="2024-09-05T08:48:15.903" v="41" actId="1076"/>
          <ac:picMkLst>
            <pc:docMk/>
            <pc:sldMk cId="1010131879" sldId="269"/>
            <ac:picMk id="16" creationId="{E48B1A1E-23EA-C1E1-849A-22066955FDF7}"/>
          </ac:picMkLst>
        </pc:picChg>
        <pc:inkChg chg="del mod">
          <ac:chgData name="Bruno Coiffier" userId="67b9ca152749eaf9" providerId="LiveId" clId="{77E39BD8-4DED-4A8A-A3E8-BDD81E262DAE}" dt="2024-09-03T17:30:31.918" v="4" actId="478"/>
          <ac:inkMkLst>
            <pc:docMk/>
            <pc:sldMk cId="1010131879" sldId="269"/>
            <ac:inkMk id="14" creationId="{8B35771E-9F81-4E6A-1505-2355044BAFD0}"/>
          </ac:inkMkLst>
        </pc:inkChg>
      </pc:sldChg>
      <pc:sldChg chg="addSp delSp modSp new mod">
        <pc:chgData name="Bruno Coiffier" userId="67b9ca152749eaf9" providerId="LiveId" clId="{77E39BD8-4DED-4A8A-A3E8-BDD81E262DAE}" dt="2024-09-05T09:55:05.779" v="715" actId="1076"/>
        <pc:sldMkLst>
          <pc:docMk/>
          <pc:sldMk cId="993477786" sldId="311"/>
        </pc:sldMkLst>
        <pc:spChg chg="add mod">
          <ac:chgData name="Bruno Coiffier" userId="67b9ca152749eaf9" providerId="LiveId" clId="{77E39BD8-4DED-4A8A-A3E8-BDD81E262DAE}" dt="2024-09-05T09:32:34.645" v="437" actId="1076"/>
          <ac:spMkLst>
            <pc:docMk/>
            <pc:sldMk cId="993477786" sldId="311"/>
            <ac:spMk id="2" creationId="{5B1913C5-6F66-15CB-10CC-AC8122AD87F1}"/>
          </ac:spMkLst>
        </pc:spChg>
        <pc:picChg chg="add mod modCrop">
          <ac:chgData name="Bruno Coiffier" userId="67b9ca152749eaf9" providerId="LiveId" clId="{77E39BD8-4DED-4A8A-A3E8-BDD81E262DAE}" dt="2024-09-05T09:55:05.779" v="715" actId="1076"/>
          <ac:picMkLst>
            <pc:docMk/>
            <pc:sldMk cId="993477786" sldId="311"/>
            <ac:picMk id="3" creationId="{344653D1-B537-E1DD-22AF-DD458FDE68AE}"/>
          </ac:picMkLst>
        </pc:picChg>
        <pc:picChg chg="add mod">
          <ac:chgData name="Bruno Coiffier" userId="67b9ca152749eaf9" providerId="LiveId" clId="{77E39BD8-4DED-4A8A-A3E8-BDD81E262DAE}" dt="2024-09-05T09:55:05.779" v="715" actId="1076"/>
          <ac:picMkLst>
            <pc:docMk/>
            <pc:sldMk cId="993477786" sldId="311"/>
            <ac:picMk id="4" creationId="{516C0FCF-AEFC-1554-EC3B-11BC9398097F}"/>
          </ac:picMkLst>
        </pc:picChg>
        <pc:picChg chg="add mod modCrop">
          <ac:chgData name="Bruno Coiffier" userId="67b9ca152749eaf9" providerId="LiveId" clId="{77E39BD8-4DED-4A8A-A3E8-BDD81E262DAE}" dt="2024-09-05T09:55:05.779" v="715" actId="1076"/>
          <ac:picMkLst>
            <pc:docMk/>
            <pc:sldMk cId="993477786" sldId="311"/>
            <ac:picMk id="5" creationId="{E442846A-FF8A-E40E-FAC1-E14F307FA79C}"/>
          </ac:picMkLst>
        </pc:picChg>
        <pc:picChg chg="add del mod">
          <ac:chgData name="Bruno Coiffier" userId="67b9ca152749eaf9" providerId="LiveId" clId="{77E39BD8-4DED-4A8A-A3E8-BDD81E262DAE}" dt="2024-09-05T09:37:49.347" v="450" actId="478"/>
          <ac:picMkLst>
            <pc:docMk/>
            <pc:sldMk cId="993477786" sldId="311"/>
            <ac:picMk id="6" creationId="{07AE71C8-594F-5023-A36F-3E11BDE7698E}"/>
          </ac:picMkLst>
        </pc:picChg>
        <pc:picChg chg="add mod modCrop">
          <ac:chgData name="Bruno Coiffier" userId="67b9ca152749eaf9" providerId="LiveId" clId="{77E39BD8-4DED-4A8A-A3E8-BDD81E262DAE}" dt="2024-09-05T09:55:05.779" v="715" actId="1076"/>
          <ac:picMkLst>
            <pc:docMk/>
            <pc:sldMk cId="993477786" sldId="311"/>
            <ac:picMk id="7" creationId="{B0B2BBE4-F324-9687-A4A4-722A29C1ECC3}"/>
          </ac:picMkLst>
        </pc:picChg>
        <pc:picChg chg="add del mod modCrop">
          <ac:chgData name="Bruno Coiffier" userId="67b9ca152749eaf9" providerId="LiveId" clId="{77E39BD8-4DED-4A8A-A3E8-BDD81E262DAE}" dt="2024-09-05T09:41:57.785" v="492" actId="21"/>
          <ac:picMkLst>
            <pc:docMk/>
            <pc:sldMk cId="993477786" sldId="311"/>
            <ac:picMk id="8" creationId="{9634C10A-0210-F060-D0F9-49325DD0549C}"/>
          </ac:picMkLst>
        </pc:picChg>
        <pc:picChg chg="add mod">
          <ac:chgData name="Bruno Coiffier" userId="67b9ca152749eaf9" providerId="LiveId" clId="{77E39BD8-4DED-4A8A-A3E8-BDD81E262DAE}" dt="2024-09-05T09:55:05.779" v="715" actId="1076"/>
          <ac:picMkLst>
            <pc:docMk/>
            <pc:sldMk cId="993477786" sldId="311"/>
            <ac:picMk id="9" creationId="{898ABCA9-DCAC-A4A0-4E4C-1F36CBF5D739}"/>
          </ac:picMkLst>
        </pc:picChg>
        <pc:picChg chg="add mod">
          <ac:chgData name="Bruno Coiffier" userId="67b9ca152749eaf9" providerId="LiveId" clId="{77E39BD8-4DED-4A8A-A3E8-BDD81E262DAE}" dt="2024-09-05T09:55:05.779" v="715" actId="1076"/>
          <ac:picMkLst>
            <pc:docMk/>
            <pc:sldMk cId="993477786" sldId="311"/>
            <ac:picMk id="10" creationId="{FC3AA791-82F7-5934-773F-DE45E803D037}"/>
          </ac:picMkLst>
        </pc:picChg>
      </pc:sldChg>
      <pc:sldChg chg="addSp modSp add mod">
        <pc:chgData name="Bruno Coiffier" userId="67b9ca152749eaf9" providerId="LiveId" clId="{77E39BD8-4DED-4A8A-A3E8-BDD81E262DAE}" dt="2024-09-05T09:28:44.015" v="434" actId="1076"/>
        <pc:sldMkLst>
          <pc:docMk/>
          <pc:sldMk cId="3806326286" sldId="312"/>
        </pc:sldMkLst>
        <pc:spChg chg="mod">
          <ac:chgData name="Bruno Coiffier" userId="67b9ca152749eaf9" providerId="LiveId" clId="{77E39BD8-4DED-4A8A-A3E8-BDD81E262DAE}" dt="2024-09-05T09:28:44.015" v="434" actId="1076"/>
          <ac:spMkLst>
            <pc:docMk/>
            <pc:sldMk cId="3806326286" sldId="312"/>
            <ac:spMk id="2" creationId="{5B1913C5-6F66-15CB-10CC-AC8122AD87F1}"/>
          </ac:spMkLst>
        </pc:spChg>
        <pc:spChg chg="add mod">
          <ac:chgData name="Bruno Coiffier" userId="67b9ca152749eaf9" providerId="LiveId" clId="{77E39BD8-4DED-4A8A-A3E8-BDD81E262DAE}" dt="2024-09-05T09:16:19.499" v="244" actId="6549"/>
          <ac:spMkLst>
            <pc:docMk/>
            <pc:sldMk cId="3806326286" sldId="312"/>
            <ac:spMk id="7" creationId="{74B861C0-ACC8-642D-4912-F222E854386A}"/>
          </ac:spMkLst>
        </pc:spChg>
        <pc:spChg chg="add mod">
          <ac:chgData name="Bruno Coiffier" userId="67b9ca152749eaf9" providerId="LiveId" clId="{77E39BD8-4DED-4A8A-A3E8-BDD81E262DAE}" dt="2024-09-05T09:27:20.186" v="401" actId="20577"/>
          <ac:spMkLst>
            <pc:docMk/>
            <pc:sldMk cId="3806326286" sldId="312"/>
            <ac:spMk id="10" creationId="{D19C8D32-EF7B-E231-0E2B-B6012870FCD7}"/>
          </ac:spMkLst>
        </pc:spChg>
        <pc:spChg chg="add mod">
          <ac:chgData name="Bruno Coiffier" userId="67b9ca152749eaf9" providerId="LiveId" clId="{77E39BD8-4DED-4A8A-A3E8-BDD81E262DAE}" dt="2024-09-05T09:25:53.957" v="366" actId="1076"/>
          <ac:spMkLst>
            <pc:docMk/>
            <pc:sldMk cId="3806326286" sldId="312"/>
            <ac:spMk id="12" creationId="{8B8E0B08-ED53-8A39-39E9-4DE3E6556B85}"/>
          </ac:spMkLst>
        </pc:spChg>
        <pc:spChg chg="add mod">
          <ac:chgData name="Bruno Coiffier" userId="67b9ca152749eaf9" providerId="LiveId" clId="{77E39BD8-4DED-4A8A-A3E8-BDD81E262DAE}" dt="2024-09-05T09:27:52.574" v="433" actId="1076"/>
          <ac:spMkLst>
            <pc:docMk/>
            <pc:sldMk cId="3806326286" sldId="312"/>
            <ac:spMk id="15" creationId="{71C8D12C-EF6D-CD74-9D0A-F345CF750ED0}"/>
          </ac:spMkLst>
        </pc:spChg>
        <pc:picChg chg="add mod modCrop">
          <ac:chgData name="Bruno Coiffier" userId="67b9ca152749eaf9" providerId="LiveId" clId="{77E39BD8-4DED-4A8A-A3E8-BDD81E262DAE}" dt="2024-09-05T09:20:02.876" v="291" actId="1076"/>
          <ac:picMkLst>
            <pc:docMk/>
            <pc:sldMk cId="3806326286" sldId="312"/>
            <ac:picMk id="3" creationId="{31A5D2CD-9451-59F9-3F54-AF0EA43041B3}"/>
          </ac:picMkLst>
        </pc:picChg>
        <pc:picChg chg="add mod modCrop">
          <ac:chgData name="Bruno Coiffier" userId="67b9ca152749eaf9" providerId="LiveId" clId="{77E39BD8-4DED-4A8A-A3E8-BDD81E262DAE}" dt="2024-09-05T09:18:18.391" v="290" actId="732"/>
          <ac:picMkLst>
            <pc:docMk/>
            <pc:sldMk cId="3806326286" sldId="312"/>
            <ac:picMk id="4" creationId="{E9F85E62-861B-CEF1-3359-33BCE845792B}"/>
          </ac:picMkLst>
        </pc:picChg>
        <pc:picChg chg="add mod modCrop">
          <ac:chgData name="Bruno Coiffier" userId="67b9ca152749eaf9" providerId="LiveId" clId="{77E39BD8-4DED-4A8A-A3E8-BDD81E262DAE}" dt="2024-09-05T09:07:25.934" v="144" actId="1076"/>
          <ac:picMkLst>
            <pc:docMk/>
            <pc:sldMk cId="3806326286" sldId="312"/>
            <ac:picMk id="5" creationId="{9503181B-F3B3-ECE4-91FD-223EC07C0506}"/>
          </ac:picMkLst>
        </pc:picChg>
        <pc:picChg chg="add mod modCrop">
          <ac:chgData name="Bruno Coiffier" userId="67b9ca152749eaf9" providerId="LiveId" clId="{77E39BD8-4DED-4A8A-A3E8-BDD81E262DAE}" dt="2024-09-05T09:07:07.563" v="143" actId="1076"/>
          <ac:picMkLst>
            <pc:docMk/>
            <pc:sldMk cId="3806326286" sldId="312"/>
            <ac:picMk id="6" creationId="{C8501BE7-9206-8B81-0B60-17720576BEFA}"/>
          </ac:picMkLst>
        </pc:picChg>
        <pc:picChg chg="add mod">
          <ac:chgData name="Bruno Coiffier" userId="67b9ca152749eaf9" providerId="LiveId" clId="{77E39BD8-4DED-4A8A-A3E8-BDD81E262DAE}" dt="2024-09-05T09:14:20.855" v="200" actId="1076"/>
          <ac:picMkLst>
            <pc:docMk/>
            <pc:sldMk cId="3806326286" sldId="312"/>
            <ac:picMk id="9" creationId="{B821D023-E8BC-0F46-F1D5-48D84F4F870A}"/>
          </ac:picMkLst>
        </pc:picChg>
        <pc:picChg chg="add mod">
          <ac:chgData name="Bruno Coiffier" userId="67b9ca152749eaf9" providerId="LiveId" clId="{77E39BD8-4DED-4A8A-A3E8-BDD81E262DAE}" dt="2024-09-05T09:22:31.858" v="294" actId="1076"/>
          <ac:picMkLst>
            <pc:docMk/>
            <pc:sldMk cId="3806326286" sldId="312"/>
            <ac:picMk id="11" creationId="{89FB910F-0641-0844-E8D0-8C5D3F361E2A}"/>
          </ac:picMkLst>
        </pc:picChg>
        <pc:picChg chg="add mod">
          <ac:chgData name="Bruno Coiffier" userId="67b9ca152749eaf9" providerId="LiveId" clId="{77E39BD8-4DED-4A8A-A3E8-BDD81E262DAE}" dt="2024-09-05T09:25:15.763" v="342" actId="1076"/>
          <ac:picMkLst>
            <pc:docMk/>
            <pc:sldMk cId="3806326286" sldId="312"/>
            <ac:picMk id="13" creationId="{154A0D97-B2C7-EC76-D910-1B95C18B19B3}"/>
          </ac:picMkLst>
        </pc:picChg>
        <pc:picChg chg="add mod">
          <ac:chgData name="Bruno Coiffier" userId="67b9ca152749eaf9" providerId="LiveId" clId="{77E39BD8-4DED-4A8A-A3E8-BDD81E262DAE}" dt="2024-09-05T09:26:13.970" v="367" actId="571"/>
          <ac:picMkLst>
            <pc:docMk/>
            <pc:sldMk cId="3806326286" sldId="312"/>
            <ac:picMk id="14" creationId="{E721D96A-1AB9-D86A-70B2-5997F04D9C76}"/>
          </ac:picMkLst>
        </pc:picChg>
      </pc:sldChg>
      <pc:sldChg chg="addSp delSp modSp new mod">
        <pc:chgData name="Bruno Coiffier" userId="67b9ca152749eaf9" providerId="LiveId" clId="{77E39BD8-4DED-4A8A-A3E8-BDD81E262DAE}" dt="2024-09-05T09:53:29.456" v="708" actId="20577"/>
        <pc:sldMkLst>
          <pc:docMk/>
          <pc:sldMk cId="3705975602" sldId="313"/>
        </pc:sldMkLst>
        <pc:spChg chg="add mod">
          <ac:chgData name="Bruno Coiffier" userId="67b9ca152749eaf9" providerId="LiveId" clId="{77E39BD8-4DED-4A8A-A3E8-BDD81E262DAE}" dt="2024-09-05T09:45:55.664" v="529" actId="20577"/>
          <ac:spMkLst>
            <pc:docMk/>
            <pc:sldMk cId="3705975602" sldId="313"/>
            <ac:spMk id="2" creationId="{95F39F8A-2878-136B-9C31-16DC9D02FDC3}"/>
          </ac:spMkLst>
        </pc:spChg>
        <pc:spChg chg="add mod">
          <ac:chgData name="Bruno Coiffier" userId="67b9ca152749eaf9" providerId="LiveId" clId="{77E39BD8-4DED-4A8A-A3E8-BDD81E262DAE}" dt="2024-09-05T09:49:58.017" v="620" actId="1076"/>
          <ac:spMkLst>
            <pc:docMk/>
            <pc:sldMk cId="3705975602" sldId="313"/>
            <ac:spMk id="13" creationId="{222B81E1-B6C5-9EF0-AE40-39DAACE23DD2}"/>
          </ac:spMkLst>
        </pc:spChg>
        <pc:spChg chg="add mod">
          <ac:chgData name="Bruno Coiffier" userId="67b9ca152749eaf9" providerId="LiveId" clId="{77E39BD8-4DED-4A8A-A3E8-BDD81E262DAE}" dt="2024-09-05T09:53:29.456" v="708" actId="20577"/>
          <ac:spMkLst>
            <pc:docMk/>
            <pc:sldMk cId="3705975602" sldId="313"/>
            <ac:spMk id="19" creationId="{0F718C11-251D-6F6B-E8E2-C4B86997C90D}"/>
          </ac:spMkLst>
        </pc:spChg>
        <pc:picChg chg="add mod modCrop">
          <ac:chgData name="Bruno Coiffier" userId="67b9ca152749eaf9" providerId="LiveId" clId="{77E39BD8-4DED-4A8A-A3E8-BDD81E262DAE}" dt="2024-09-05T09:48:15.203" v="542" actId="1076"/>
          <ac:picMkLst>
            <pc:docMk/>
            <pc:sldMk cId="3705975602" sldId="313"/>
            <ac:picMk id="3" creationId="{09183DE1-9904-593E-5C02-E801158895F1}"/>
          </ac:picMkLst>
        </pc:picChg>
        <pc:picChg chg="add mod modCrop">
          <ac:chgData name="Bruno Coiffier" userId="67b9ca152749eaf9" providerId="LiveId" clId="{77E39BD8-4DED-4A8A-A3E8-BDD81E262DAE}" dt="2024-09-05T09:47:50.386" v="537" actId="1076"/>
          <ac:picMkLst>
            <pc:docMk/>
            <pc:sldMk cId="3705975602" sldId="313"/>
            <ac:picMk id="4" creationId="{FBAACE8F-61B2-BC76-BDB3-4C021F66C83D}"/>
          </ac:picMkLst>
        </pc:picChg>
        <pc:picChg chg="add mod">
          <ac:chgData name="Bruno Coiffier" userId="67b9ca152749eaf9" providerId="LiveId" clId="{77E39BD8-4DED-4A8A-A3E8-BDD81E262DAE}" dt="2024-09-05T09:48:04.724" v="541" actId="1076"/>
          <ac:picMkLst>
            <pc:docMk/>
            <pc:sldMk cId="3705975602" sldId="313"/>
            <ac:picMk id="7" creationId="{0A482437-A2CC-B9BC-05FC-211FCE8CDC0A}"/>
          </ac:picMkLst>
        </pc:picChg>
        <pc:picChg chg="add mod">
          <ac:chgData name="Bruno Coiffier" userId="67b9ca152749eaf9" providerId="LiveId" clId="{77E39BD8-4DED-4A8A-A3E8-BDD81E262DAE}" dt="2024-09-05T09:47:38.841" v="536" actId="1076"/>
          <ac:picMkLst>
            <pc:docMk/>
            <pc:sldMk cId="3705975602" sldId="313"/>
            <ac:picMk id="8" creationId="{9634C10A-0210-F060-D0F9-49325DD0549C}"/>
          </ac:picMkLst>
        </pc:picChg>
        <pc:picChg chg="add mod ord">
          <ac:chgData name="Bruno Coiffier" userId="67b9ca152749eaf9" providerId="LiveId" clId="{77E39BD8-4DED-4A8A-A3E8-BDD81E262DAE}" dt="2024-09-05T09:52:45.576" v="680" actId="688"/>
          <ac:picMkLst>
            <pc:docMk/>
            <pc:sldMk cId="3705975602" sldId="313"/>
            <ac:picMk id="18" creationId="{BF089E10-5380-AFD7-0636-2C54E297A23D}"/>
          </ac:picMkLst>
        </pc:picChg>
        <pc:cxnChg chg="add mod">
          <ac:chgData name="Bruno Coiffier" userId="67b9ca152749eaf9" providerId="LiveId" clId="{77E39BD8-4DED-4A8A-A3E8-BDD81E262DAE}" dt="2024-09-05T09:47:58.482" v="539" actId="14100"/>
          <ac:cxnSpMkLst>
            <pc:docMk/>
            <pc:sldMk cId="3705975602" sldId="313"/>
            <ac:cxnSpMk id="5" creationId="{BE1D262C-5D20-004F-0874-CC052E4CA7CC}"/>
          </ac:cxnSpMkLst>
        </pc:cxnChg>
        <pc:cxnChg chg="add mod">
          <ac:chgData name="Bruno Coiffier" userId="67b9ca152749eaf9" providerId="LiveId" clId="{77E39BD8-4DED-4A8A-A3E8-BDD81E262DAE}" dt="2024-09-05T09:48:35.720" v="545" actId="14100"/>
          <ac:cxnSpMkLst>
            <pc:docMk/>
            <pc:sldMk cId="3705975602" sldId="313"/>
            <ac:cxnSpMk id="10" creationId="{D0B65348-8D1B-A459-66FB-21D755E3563B}"/>
          </ac:cxnSpMkLst>
        </pc:cxnChg>
        <pc:cxnChg chg="add mod">
          <ac:chgData name="Bruno Coiffier" userId="67b9ca152749eaf9" providerId="LiveId" clId="{77E39BD8-4DED-4A8A-A3E8-BDD81E262DAE}" dt="2024-09-05T09:50:02.519" v="621" actId="14100"/>
          <ac:cxnSpMkLst>
            <pc:docMk/>
            <pc:sldMk cId="3705975602" sldId="313"/>
            <ac:cxnSpMk id="14" creationId="{DC7C5573-94D2-A549-AE1B-C57AFD6AB8E3}"/>
          </ac:cxnSpMkLst>
        </pc:cxnChg>
        <pc:cxnChg chg="add del mod">
          <ac:chgData name="Bruno Coiffier" userId="67b9ca152749eaf9" providerId="LiveId" clId="{77E39BD8-4DED-4A8A-A3E8-BDD81E262DAE}" dt="2024-09-05T09:50:32.195" v="624" actId="478"/>
          <ac:cxnSpMkLst>
            <pc:docMk/>
            <pc:sldMk cId="3705975602" sldId="313"/>
            <ac:cxnSpMk id="16" creationId="{991DFDF0-E9FC-D8E3-3704-BA27E911FF61}"/>
          </ac:cxnSpMkLst>
        </pc:cxnChg>
      </pc:sldChg>
    </pc:docChg>
  </pc:docChgLst>
  <pc:docChgLst>
    <pc:chgData name="Bruno Coiffier" userId="67b9ca152749eaf9" providerId="LiveId" clId="{D29A0249-72F8-49E4-80ED-68AED75E0EE9}"/>
    <pc:docChg chg="custSel modSld">
      <pc:chgData name="Bruno Coiffier" userId="67b9ca152749eaf9" providerId="LiveId" clId="{D29A0249-72F8-49E4-80ED-68AED75E0EE9}" dt="2022-05-28T10:21:09.079" v="7" actId="20577"/>
      <pc:docMkLst>
        <pc:docMk/>
      </pc:docMkLst>
      <pc:sldChg chg="modSp mod">
        <pc:chgData name="Bruno Coiffier" userId="67b9ca152749eaf9" providerId="LiveId" clId="{D29A0249-72F8-49E4-80ED-68AED75E0EE9}" dt="2022-05-28T10:21:09.079" v="7" actId="20577"/>
        <pc:sldMkLst>
          <pc:docMk/>
          <pc:sldMk cId="1010131879" sldId="269"/>
        </pc:sldMkLst>
        <pc:spChg chg="mod">
          <ac:chgData name="Bruno Coiffier" userId="67b9ca152749eaf9" providerId="LiveId" clId="{D29A0249-72F8-49E4-80ED-68AED75E0EE9}" dt="2022-05-28T10:21:09.079" v="7" actId="20577"/>
          <ac:spMkLst>
            <pc:docMk/>
            <pc:sldMk cId="1010131879" sldId="269"/>
            <ac:spMk id="8" creationId="{983FF93F-3F09-477C-9CD5-2AAFDB6792BF}"/>
          </ac:spMkLst>
        </pc:spChg>
      </pc:sldChg>
      <pc:sldChg chg="delSp modSp mod">
        <pc:chgData name="Bruno Coiffier" userId="67b9ca152749eaf9" providerId="LiveId" clId="{D29A0249-72F8-49E4-80ED-68AED75E0EE9}" dt="2022-05-28T10:20:37.330" v="5" actId="14100"/>
        <pc:sldMkLst>
          <pc:docMk/>
          <pc:sldMk cId="1262634868" sldId="295"/>
        </pc:sldMkLst>
        <pc:spChg chg="mod">
          <ac:chgData name="Bruno Coiffier" userId="67b9ca152749eaf9" providerId="LiveId" clId="{D29A0249-72F8-49E4-80ED-68AED75E0EE9}" dt="2022-05-28T10:20:02.694" v="0" actId="6549"/>
          <ac:spMkLst>
            <pc:docMk/>
            <pc:sldMk cId="1262634868" sldId="295"/>
            <ac:spMk id="13" creationId="{82C3C851-DA94-41A1-7A92-332B96EABA09}"/>
          </ac:spMkLst>
        </pc:spChg>
        <pc:spChg chg="del">
          <ac:chgData name="Bruno Coiffier" userId="67b9ca152749eaf9" providerId="LiveId" clId="{D29A0249-72F8-49E4-80ED-68AED75E0EE9}" dt="2022-05-28T10:20:10.018" v="1" actId="478"/>
          <ac:spMkLst>
            <pc:docMk/>
            <pc:sldMk cId="1262634868" sldId="295"/>
            <ac:spMk id="26" creationId="{BD4DBEA0-343D-803A-C7D3-66CD14559B6D}"/>
          </ac:spMkLst>
        </pc:spChg>
        <pc:picChg chg="del">
          <ac:chgData name="Bruno Coiffier" userId="67b9ca152749eaf9" providerId="LiveId" clId="{D29A0249-72F8-49E4-80ED-68AED75E0EE9}" dt="2022-05-28T10:20:19.909" v="3" actId="478"/>
          <ac:picMkLst>
            <pc:docMk/>
            <pc:sldMk cId="1262634868" sldId="295"/>
            <ac:picMk id="10" creationId="{122F9545-C22E-3513-E95F-ADCF1B519994}"/>
          </ac:picMkLst>
        </pc:picChg>
        <pc:picChg chg="mod">
          <ac:chgData name="Bruno Coiffier" userId="67b9ca152749eaf9" providerId="LiveId" clId="{D29A0249-72F8-49E4-80ED-68AED75E0EE9}" dt="2022-05-28T10:20:25.179" v="4" actId="1076"/>
          <ac:picMkLst>
            <pc:docMk/>
            <pc:sldMk cId="1262634868" sldId="295"/>
            <ac:picMk id="12" creationId="{FCE9DEA0-C5BA-E8E2-B24F-5564BAA64588}"/>
          </ac:picMkLst>
        </pc:picChg>
        <pc:cxnChg chg="mod">
          <ac:chgData name="Bruno Coiffier" userId="67b9ca152749eaf9" providerId="LiveId" clId="{D29A0249-72F8-49E4-80ED-68AED75E0EE9}" dt="2022-05-28T10:20:37.330" v="5" actId="14100"/>
          <ac:cxnSpMkLst>
            <pc:docMk/>
            <pc:sldMk cId="1262634868" sldId="295"/>
            <ac:cxnSpMk id="19" creationId="{67DBFF90-3D5B-E46F-7CA6-64D78509F3BE}"/>
          </ac:cxnSpMkLst>
        </pc:cxnChg>
        <pc:cxnChg chg="del">
          <ac:chgData name="Bruno Coiffier" userId="67b9ca152749eaf9" providerId="LiveId" clId="{D29A0249-72F8-49E4-80ED-68AED75E0EE9}" dt="2022-05-28T10:20:17.453" v="2" actId="478"/>
          <ac:cxnSpMkLst>
            <pc:docMk/>
            <pc:sldMk cId="1262634868" sldId="295"/>
            <ac:cxnSpMk id="22" creationId="{F476E867-F780-9F59-9462-A4953B9671C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9F6EA-72D3-47C4-B628-8C221DAA6874}" type="datetimeFigureOut">
              <a:rPr lang="fr-FR" smtClean="0"/>
              <a:t>29/11/2024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DB40C-BE3B-435F-ACA5-D2A80950A1CD}" type="slidenum">
              <a:rPr lang="fr-FR" smtClean="0"/>
              <a:t>‹N°›</a:t>
            </a:fld>
            <a:endParaRPr lang="fr-FR"/>
          </a:p>
        </p:txBody>
      </p:sp>
    </p:spTree>
    <p:extLst>
      <p:ext uri="{BB962C8B-B14F-4D97-AF65-F5344CB8AC3E}">
        <p14:creationId xmlns:p14="http://schemas.microsoft.com/office/powerpoint/2010/main" val="222159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a:t>
            </a:fld>
            <a:endParaRPr lang="fr-FR"/>
          </a:p>
        </p:txBody>
      </p:sp>
    </p:spTree>
    <p:extLst>
      <p:ext uri="{BB962C8B-B14F-4D97-AF65-F5344CB8AC3E}">
        <p14:creationId xmlns:p14="http://schemas.microsoft.com/office/powerpoint/2010/main" val="180776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7</a:t>
            </a:fld>
            <a:endParaRPr lang="fr-FR"/>
          </a:p>
        </p:txBody>
      </p:sp>
    </p:spTree>
    <p:extLst>
      <p:ext uri="{BB962C8B-B14F-4D97-AF65-F5344CB8AC3E}">
        <p14:creationId xmlns:p14="http://schemas.microsoft.com/office/powerpoint/2010/main" val="53953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17</a:t>
            </a:fld>
            <a:endParaRPr lang="fr-FR"/>
          </a:p>
        </p:txBody>
      </p:sp>
    </p:spTree>
    <p:extLst>
      <p:ext uri="{BB962C8B-B14F-4D97-AF65-F5344CB8AC3E}">
        <p14:creationId xmlns:p14="http://schemas.microsoft.com/office/powerpoint/2010/main" val="83968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36</a:t>
            </a:fld>
            <a:endParaRPr lang="fr-FR"/>
          </a:p>
        </p:txBody>
      </p:sp>
    </p:spTree>
    <p:extLst>
      <p:ext uri="{BB962C8B-B14F-4D97-AF65-F5344CB8AC3E}">
        <p14:creationId xmlns:p14="http://schemas.microsoft.com/office/powerpoint/2010/main" val="170454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B69F4-F70E-41CA-A297-B9AFB955A3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2D116B-7015-4070-A247-C260EE233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242BB1B-909B-4E6E-875B-BA787150DDD6}"/>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358D08B3-6097-4B7F-9316-6DCC5096B1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F54447-70EA-457F-847E-042D817403CB}"/>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00605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58ED8-4CF8-4C21-8263-EDCBAD0EFD5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044284-B926-4427-B7FD-719656158A6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554778-305E-4F7A-B3CF-675F682C1CDC}"/>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60DA5D50-606D-4F61-87DB-6C1DAE494F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134B4-25C4-408A-B23F-BF971FF92B0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3660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133474C-6943-4BB1-8191-E930E7CF30C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2728E5-07CF-4CB9-9625-8F1D2F7B4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1E576A-7586-49EF-9E34-5A55A2E63A25}"/>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775C259F-5B55-424C-93D5-21FC5969D4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2C107F-99ED-4837-94D1-2C7C29EFF12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72085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73B4E-3267-4FF8-A8E3-CFFB335B9DD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989E793-D07E-4283-B781-6144E9E04A8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1A2AF6-7D89-4729-9A57-3231487D6A65}"/>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552A8816-BD2B-488C-93A7-E4FFBD5F132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A25059-7A77-48B3-AA75-2F9BCE885C8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133642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3E3AE0-908E-4266-BAF2-A4B6AE11519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6CC1490-2544-46C0-ACCB-0E14772D3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45EECCB-87DB-412A-BFEC-6C3700FEC6F9}"/>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F56799F7-7EFC-42CB-8E0D-AD7C0990FB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C4A4F-0966-4A6F-99D2-D58C258EA9A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83937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288F5E-6800-45F8-873B-16C718A586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DF9D837-A9FD-43C6-B986-8B41780ED5B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F3112BB-6949-4D9C-BCEC-F064CA9B1F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4CC18FA-1FB4-4DCB-8EC4-8A2F4403AB93}"/>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6" name="Espace réservé du pied de page 5">
            <a:extLst>
              <a:ext uri="{FF2B5EF4-FFF2-40B4-BE49-F238E27FC236}">
                <a16:creationId xmlns:a16="http://schemas.microsoft.com/office/drawing/2014/main" id="{08B6E284-DB12-4F70-AAD7-6F5B1F8D1A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CA601B-E8C7-4397-A3F7-635DDB20078A}"/>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530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9C417-2B56-4A2E-BA25-E9C8E650AD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6A9FFA5-21D8-4DBA-82FA-B1266F6AF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8D297D8-27AF-4736-8A96-82F7C36143B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415964C-BDBA-434B-8F46-8083DBB280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E377E6D-94EE-4C71-A95B-E9B6CBCB04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55CB41-1DFD-4B57-A80A-9EF6790DF24B}"/>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8" name="Espace réservé du pied de page 7">
            <a:extLst>
              <a:ext uri="{FF2B5EF4-FFF2-40B4-BE49-F238E27FC236}">
                <a16:creationId xmlns:a16="http://schemas.microsoft.com/office/drawing/2014/main" id="{7B6B60DE-FFC8-4F9E-BEEF-1518BA415D9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BEBA58B-1B05-490D-A62B-4C086A633A5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09525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6F9A0-F360-4C78-98F2-C82E345375B9}"/>
              </a:ext>
            </a:extLst>
          </p:cNvPr>
          <p:cNvSpPr>
            <a:spLocks noGrp="1"/>
          </p:cNvSpPr>
          <p:nvPr>
            <p:ph type="title"/>
          </p:nvPr>
        </p:nvSpPr>
        <p:spPr/>
        <p:txBody>
          <a:bodyPr/>
          <a:lstStyle>
            <a:lvl1pPr>
              <a:defRPr b="0">
                <a:latin typeface="Calibri" panose="020F0502020204030204" pitchFamily="34" charset="0"/>
                <a:ea typeface="Adobe Gothic Std B" panose="020B0800000000000000" pitchFamily="34" charset="-128"/>
                <a:cs typeface="Calibri" panose="020F0502020204030204" pitchFamily="34" charset="0"/>
              </a:defRPr>
            </a:lvl1pPr>
          </a:lstStyle>
          <a:p>
            <a:r>
              <a:rPr lang="fr-FR" dirty="0"/>
              <a:t>Modifiez le style du titre</a:t>
            </a:r>
          </a:p>
        </p:txBody>
      </p:sp>
      <p:sp>
        <p:nvSpPr>
          <p:cNvPr id="3" name="Espace réservé de la date 2">
            <a:extLst>
              <a:ext uri="{FF2B5EF4-FFF2-40B4-BE49-F238E27FC236}">
                <a16:creationId xmlns:a16="http://schemas.microsoft.com/office/drawing/2014/main" id="{14700080-97A0-481B-93FB-93D19F2808B6}"/>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4" name="Espace réservé du pied de page 3">
            <a:extLst>
              <a:ext uri="{FF2B5EF4-FFF2-40B4-BE49-F238E27FC236}">
                <a16:creationId xmlns:a16="http://schemas.microsoft.com/office/drawing/2014/main" id="{3AE010B9-D034-413B-8815-61BBA22F125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3DFAFA-3C41-467F-A51B-8F0273731037}"/>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86867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02C662-0260-4F67-96C1-90125FC69401}"/>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3" name="Espace réservé du pied de page 2">
            <a:extLst>
              <a:ext uri="{FF2B5EF4-FFF2-40B4-BE49-F238E27FC236}">
                <a16:creationId xmlns:a16="http://schemas.microsoft.com/office/drawing/2014/main" id="{BF49AD47-0842-4411-A0D5-0B52DD4DC74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9D9EBD8-2A75-456A-B2A8-E422EFF376C4}"/>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42290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7C9DB9-97CE-45CB-85C2-F4BD077663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E41AE4D-AE44-48B3-B9A7-192912011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34D6CAB-CE87-4B23-86FE-622A432FE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18CECC-2538-489D-BC9C-445E9F962F8B}"/>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6" name="Espace réservé du pied de page 5">
            <a:extLst>
              <a:ext uri="{FF2B5EF4-FFF2-40B4-BE49-F238E27FC236}">
                <a16:creationId xmlns:a16="http://schemas.microsoft.com/office/drawing/2014/main" id="{DCDDCB79-D3BA-458E-B6C0-DC6A932AC4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8EF4CD-613C-44EB-80B3-21240243CAD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91699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B9CFB-C119-4F4D-93D6-EC774F82CE8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C473879-BA90-49CD-A9BC-A2047A37F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3B3FDC8-E2A2-4E62-AEBE-170C52F7C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B7091D0-6A1F-4805-A9DE-7E603471EAC1}"/>
              </a:ext>
            </a:extLst>
          </p:cNvPr>
          <p:cNvSpPr>
            <a:spLocks noGrp="1"/>
          </p:cNvSpPr>
          <p:nvPr>
            <p:ph type="dt" sz="half" idx="10"/>
          </p:nvPr>
        </p:nvSpPr>
        <p:spPr/>
        <p:txBody>
          <a:bodyPr/>
          <a:lstStyle/>
          <a:p>
            <a:fld id="{2A1A6D48-E2FF-4BBA-AA8C-1EFA9FDA2DB8}" type="datetimeFigureOut">
              <a:rPr lang="fr-FR" smtClean="0"/>
              <a:t>29/11/2024</a:t>
            </a:fld>
            <a:endParaRPr lang="fr-FR"/>
          </a:p>
        </p:txBody>
      </p:sp>
      <p:sp>
        <p:nvSpPr>
          <p:cNvPr id="6" name="Espace réservé du pied de page 5">
            <a:extLst>
              <a:ext uri="{FF2B5EF4-FFF2-40B4-BE49-F238E27FC236}">
                <a16:creationId xmlns:a16="http://schemas.microsoft.com/office/drawing/2014/main" id="{5F2B492C-68BC-419F-AE55-3705C7495D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D2B5BD6-6290-4D06-AE77-D203652D683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7745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160AA9-EED5-4778-B208-D03D6252613B}"/>
              </a:ext>
            </a:extLst>
          </p:cNvPr>
          <p:cNvSpPr>
            <a:spLocks noGrp="1"/>
          </p:cNvSpPr>
          <p:nvPr>
            <p:ph type="title"/>
          </p:nvPr>
        </p:nvSpPr>
        <p:spPr>
          <a:xfrm>
            <a:off x="838200" y="365126"/>
            <a:ext cx="10515600" cy="75355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850DB9E-7D11-49C7-B731-4667DD00C954}"/>
              </a:ext>
            </a:extLst>
          </p:cNvPr>
          <p:cNvSpPr>
            <a:spLocks noGrp="1"/>
          </p:cNvSpPr>
          <p:nvPr>
            <p:ph type="body" idx="1"/>
          </p:nvPr>
        </p:nvSpPr>
        <p:spPr>
          <a:xfrm>
            <a:off x="838200" y="1215957"/>
            <a:ext cx="10515600" cy="496100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5E967FC1-19B6-4B29-A3A5-383B31775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A6D48-E2FF-4BBA-AA8C-1EFA9FDA2DB8}" type="datetimeFigureOut">
              <a:rPr lang="fr-FR" smtClean="0"/>
              <a:t>29/11/2024</a:t>
            </a:fld>
            <a:endParaRPr lang="fr-FR"/>
          </a:p>
        </p:txBody>
      </p:sp>
      <p:sp>
        <p:nvSpPr>
          <p:cNvPr id="5" name="Espace réservé du pied de page 4">
            <a:extLst>
              <a:ext uri="{FF2B5EF4-FFF2-40B4-BE49-F238E27FC236}">
                <a16:creationId xmlns:a16="http://schemas.microsoft.com/office/drawing/2014/main" id="{1DC25A81-6049-46B1-9C00-28E23EA4F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B03D998-2422-4002-BC8E-B36AEB8A3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5024A-3447-4939-80E3-7FB5DFD29F00}" type="slidenum">
              <a:rPr lang="fr-FR" smtClean="0"/>
              <a:t>‹N°›</a:t>
            </a:fld>
            <a:endParaRPr lang="fr-FR"/>
          </a:p>
        </p:txBody>
      </p:sp>
    </p:spTree>
    <p:extLst>
      <p:ext uri="{BB962C8B-B14F-4D97-AF65-F5344CB8AC3E}">
        <p14:creationId xmlns:p14="http://schemas.microsoft.com/office/powerpoint/2010/main" val="230734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375C028-D140-4030-9C7B-CB199938BC09}"/>
              </a:ext>
            </a:extLst>
          </p:cNvPr>
          <p:cNvPicPr>
            <a:picLocks noChangeAspect="1"/>
          </p:cNvPicPr>
          <p:nvPr/>
        </p:nvPicPr>
        <p:blipFill rotWithShape="1">
          <a:blip r:embed="rId3">
            <a:extLst>
              <a:ext uri="{28A0092B-C50C-407E-A947-70E740481C1C}">
                <a14:useLocalDpi xmlns:a14="http://schemas.microsoft.com/office/drawing/2010/main" val="0"/>
              </a:ext>
            </a:extLst>
          </a:blip>
          <a:srcRect t="10535" b="5217"/>
          <a:stretch/>
        </p:blipFill>
        <p:spPr>
          <a:xfrm>
            <a:off x="2851535" y="501250"/>
            <a:ext cx="3070746" cy="5720193"/>
          </a:xfrm>
          <a:prstGeom prst="rect">
            <a:avLst/>
          </a:prstGeom>
        </p:spPr>
      </p:pic>
      <p:sp>
        <p:nvSpPr>
          <p:cNvPr id="5" name="ZoneTexte 4">
            <a:extLst>
              <a:ext uri="{FF2B5EF4-FFF2-40B4-BE49-F238E27FC236}">
                <a16:creationId xmlns:a16="http://schemas.microsoft.com/office/drawing/2014/main" id="{DB0C2CE4-6AF4-4A2A-B1B9-A68B6DB75636}"/>
              </a:ext>
            </a:extLst>
          </p:cNvPr>
          <p:cNvSpPr txBox="1"/>
          <p:nvPr/>
        </p:nvSpPr>
        <p:spPr>
          <a:xfrm>
            <a:off x="98027" y="1653110"/>
            <a:ext cx="2351662" cy="1754326"/>
          </a:xfrm>
          <a:prstGeom prst="rect">
            <a:avLst/>
          </a:prstGeom>
          <a:noFill/>
        </p:spPr>
        <p:txBody>
          <a:bodyPr wrap="square" rtlCol="0">
            <a:spAutoFit/>
          </a:bodyPr>
          <a:lstStyle/>
          <a:p>
            <a:pPr algn="ctr"/>
            <a:r>
              <a:rPr lang="fr-FR" b="1" dirty="0"/>
              <a:t>Joueurs:</a:t>
            </a:r>
          </a:p>
          <a:p>
            <a:pPr algn="ctr"/>
            <a:r>
              <a:rPr lang="fr-FR" dirty="0"/>
              <a:t>Pour rejoindre le tournoi, identifier la table au démarrage</a:t>
            </a:r>
          </a:p>
          <a:p>
            <a:pPr algn="ctr"/>
            <a:endParaRPr lang="fr-FR" dirty="0"/>
          </a:p>
          <a:p>
            <a:pPr algn="ctr"/>
            <a:r>
              <a:rPr lang="fr-FR" dirty="0"/>
              <a:t>Ou pour se préinscrire</a:t>
            </a:r>
          </a:p>
        </p:txBody>
      </p:sp>
      <p:sp>
        <p:nvSpPr>
          <p:cNvPr id="6" name="Flèche : bas 5">
            <a:extLst>
              <a:ext uri="{FF2B5EF4-FFF2-40B4-BE49-F238E27FC236}">
                <a16:creationId xmlns:a16="http://schemas.microsoft.com/office/drawing/2014/main" id="{071B7136-BAD2-4E8E-A884-3582E46F66D8}"/>
              </a:ext>
            </a:extLst>
          </p:cNvPr>
          <p:cNvSpPr/>
          <p:nvPr/>
        </p:nvSpPr>
        <p:spPr>
          <a:xfrm rot="16200000">
            <a:off x="2162615" y="1421780"/>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83FF93F-3F09-477C-9CD5-2AAFDB6792BF}"/>
              </a:ext>
            </a:extLst>
          </p:cNvPr>
          <p:cNvSpPr txBox="1"/>
          <p:nvPr/>
        </p:nvSpPr>
        <p:spPr>
          <a:xfrm>
            <a:off x="5633158" y="6423194"/>
            <a:ext cx="5955295" cy="369332"/>
          </a:xfrm>
          <a:prstGeom prst="rect">
            <a:avLst/>
          </a:prstGeom>
          <a:noFill/>
        </p:spPr>
        <p:txBody>
          <a:bodyPr wrap="square" rtlCol="0">
            <a:spAutoFit/>
          </a:bodyPr>
          <a:lstStyle/>
          <a:p>
            <a:pPr algn="ctr"/>
            <a:r>
              <a:rPr lang="fr-FR" i="1" dirty="0"/>
              <a:t>Mode d’emploi « </a:t>
            </a:r>
            <a:r>
              <a:rPr lang="fr-FR" i="1" dirty="0" err="1"/>
              <a:t>Bridg’ette</a:t>
            </a:r>
            <a:r>
              <a:rPr lang="fr-FR" i="1" dirty="0"/>
              <a:t> »  version du 29 novembre 2024</a:t>
            </a:r>
          </a:p>
        </p:txBody>
      </p:sp>
      <p:sp>
        <p:nvSpPr>
          <p:cNvPr id="9" name="Flèche : bas 8">
            <a:extLst>
              <a:ext uri="{FF2B5EF4-FFF2-40B4-BE49-F238E27FC236}">
                <a16:creationId xmlns:a16="http://schemas.microsoft.com/office/drawing/2014/main" id="{AF46225B-4B50-4B9D-88F6-A8DD2C815B6F}"/>
              </a:ext>
            </a:extLst>
          </p:cNvPr>
          <p:cNvSpPr/>
          <p:nvPr/>
        </p:nvSpPr>
        <p:spPr>
          <a:xfrm rot="16200000">
            <a:off x="2147757" y="4132725"/>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AC4AF1D-C21B-40F1-8432-D29A491A8C0E}"/>
              </a:ext>
            </a:extLst>
          </p:cNvPr>
          <p:cNvSpPr txBox="1"/>
          <p:nvPr/>
        </p:nvSpPr>
        <p:spPr>
          <a:xfrm>
            <a:off x="168213" y="4357538"/>
            <a:ext cx="2066651" cy="1200329"/>
          </a:xfrm>
          <a:prstGeom prst="rect">
            <a:avLst/>
          </a:prstGeom>
          <a:noFill/>
        </p:spPr>
        <p:txBody>
          <a:bodyPr wrap="square" rtlCol="0">
            <a:spAutoFit/>
          </a:bodyPr>
          <a:lstStyle/>
          <a:p>
            <a:pPr algn="ctr"/>
            <a:r>
              <a:rPr lang="fr-FR" b="1" dirty="0"/>
              <a:t>Directeurs:</a:t>
            </a:r>
          </a:p>
          <a:p>
            <a:pPr algn="ctr"/>
            <a:r>
              <a:rPr lang="fr-FR" dirty="0"/>
              <a:t>Pour organiser un tournoi et gérer les joueurs du club</a:t>
            </a:r>
          </a:p>
        </p:txBody>
      </p:sp>
      <p:pic>
        <p:nvPicPr>
          <p:cNvPr id="3" name="Image 2">
            <a:extLst>
              <a:ext uri="{FF2B5EF4-FFF2-40B4-BE49-F238E27FC236}">
                <a16:creationId xmlns:a16="http://schemas.microsoft.com/office/drawing/2014/main" id="{FDF76E8D-917A-4760-A5A9-CDA853E8D40E}"/>
              </a:ext>
            </a:extLst>
          </p:cNvPr>
          <p:cNvPicPr>
            <a:picLocks noChangeAspect="1"/>
          </p:cNvPicPr>
          <p:nvPr/>
        </p:nvPicPr>
        <p:blipFill rotWithShape="1">
          <a:blip r:embed="rId4">
            <a:extLst>
              <a:ext uri="{28A0092B-C50C-407E-A947-70E740481C1C}">
                <a14:useLocalDpi xmlns:a14="http://schemas.microsoft.com/office/drawing/2010/main" val="0"/>
              </a:ext>
            </a:extLst>
          </a:blip>
          <a:srcRect t="3483" b="12984"/>
          <a:stretch/>
        </p:blipFill>
        <p:spPr>
          <a:xfrm>
            <a:off x="9273978" y="1226221"/>
            <a:ext cx="2624401" cy="4847321"/>
          </a:xfrm>
          <a:prstGeom prst="rect">
            <a:avLst/>
          </a:prstGeom>
        </p:spPr>
      </p:pic>
      <p:sp>
        <p:nvSpPr>
          <p:cNvPr id="11" name="ZoneTexte 10">
            <a:extLst>
              <a:ext uri="{FF2B5EF4-FFF2-40B4-BE49-F238E27FC236}">
                <a16:creationId xmlns:a16="http://schemas.microsoft.com/office/drawing/2014/main" id="{C02EA71C-2921-CCE5-8A9F-946D1CD23D85}"/>
              </a:ext>
            </a:extLst>
          </p:cNvPr>
          <p:cNvSpPr txBox="1"/>
          <p:nvPr/>
        </p:nvSpPr>
        <p:spPr>
          <a:xfrm>
            <a:off x="9273978" y="501250"/>
            <a:ext cx="1769664"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Android</a:t>
            </a:r>
          </a:p>
        </p:txBody>
      </p:sp>
      <p:sp>
        <p:nvSpPr>
          <p:cNvPr id="13" name="ZoneTexte 12">
            <a:extLst>
              <a:ext uri="{FF2B5EF4-FFF2-40B4-BE49-F238E27FC236}">
                <a16:creationId xmlns:a16="http://schemas.microsoft.com/office/drawing/2014/main" id="{BFC10B6F-03A8-41DB-D21E-1B3E1C544E4E}"/>
              </a:ext>
            </a:extLst>
          </p:cNvPr>
          <p:cNvSpPr txBox="1"/>
          <p:nvPr/>
        </p:nvSpPr>
        <p:spPr>
          <a:xfrm>
            <a:off x="6660110" y="501250"/>
            <a:ext cx="2293058"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Site internet</a:t>
            </a:r>
          </a:p>
        </p:txBody>
      </p:sp>
      <p:pic>
        <p:nvPicPr>
          <p:cNvPr id="16" name="Image 15">
            <a:extLst>
              <a:ext uri="{FF2B5EF4-FFF2-40B4-BE49-F238E27FC236}">
                <a16:creationId xmlns:a16="http://schemas.microsoft.com/office/drawing/2014/main" id="{E48B1A1E-23EA-C1E1-849A-22066955FDF7}"/>
              </a:ext>
            </a:extLst>
          </p:cNvPr>
          <p:cNvPicPr>
            <a:picLocks noChangeAspect="1"/>
          </p:cNvPicPr>
          <p:nvPr/>
        </p:nvPicPr>
        <p:blipFill>
          <a:blip r:embed="rId5">
            <a:extLst>
              <a:ext uri="{28A0092B-C50C-407E-A947-70E740481C1C}">
                <a14:useLocalDpi xmlns:a14="http://schemas.microsoft.com/office/drawing/2010/main" val="0"/>
              </a:ext>
            </a:extLst>
          </a:blip>
          <a:srcRect t="9274" b="21872"/>
          <a:stretch/>
        </p:blipFill>
        <p:spPr>
          <a:xfrm>
            <a:off x="6084947" y="1549883"/>
            <a:ext cx="2758680" cy="4199995"/>
          </a:xfrm>
          <a:prstGeom prst="rect">
            <a:avLst/>
          </a:prstGeom>
        </p:spPr>
      </p:pic>
      <p:cxnSp>
        <p:nvCxnSpPr>
          <p:cNvPr id="18" name="Connecteur droit 17">
            <a:extLst>
              <a:ext uri="{FF2B5EF4-FFF2-40B4-BE49-F238E27FC236}">
                <a16:creationId xmlns:a16="http://schemas.microsoft.com/office/drawing/2014/main" id="{9B8792D3-8200-04CD-F0E2-CF5C0FBE9F30}"/>
              </a:ext>
            </a:extLst>
          </p:cNvPr>
          <p:cNvCxnSpPr/>
          <p:nvPr/>
        </p:nvCxnSpPr>
        <p:spPr>
          <a:xfrm>
            <a:off x="9137497" y="0"/>
            <a:ext cx="0" cy="62214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Flèche : bas 1">
            <a:extLst>
              <a:ext uri="{FF2B5EF4-FFF2-40B4-BE49-F238E27FC236}">
                <a16:creationId xmlns:a16="http://schemas.microsoft.com/office/drawing/2014/main" id="{1CAE4CD1-7DEA-44B1-F84B-FC213DAF490E}"/>
              </a:ext>
            </a:extLst>
          </p:cNvPr>
          <p:cNvSpPr/>
          <p:nvPr/>
        </p:nvSpPr>
        <p:spPr>
          <a:xfrm rot="16762855">
            <a:off x="2625672" y="2868763"/>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1013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51445-3A22-4F5A-AF39-BCFDCEA0911F}"/>
              </a:ext>
            </a:extLst>
          </p:cNvPr>
          <p:cNvSpPr>
            <a:spLocks noGrp="1"/>
          </p:cNvSpPr>
          <p:nvPr>
            <p:ph type="title"/>
          </p:nvPr>
        </p:nvSpPr>
        <p:spPr>
          <a:xfrm>
            <a:off x="3685735" y="365126"/>
            <a:ext cx="7668065" cy="753556"/>
          </a:xfrm>
        </p:spPr>
        <p:txBody>
          <a:bodyPr/>
          <a:lstStyle/>
          <a:p>
            <a:r>
              <a:rPr lang="fr-FR" dirty="0"/>
              <a:t>Faites valider le résultat</a:t>
            </a:r>
          </a:p>
        </p:txBody>
      </p:sp>
      <p:pic>
        <p:nvPicPr>
          <p:cNvPr id="3" name="Image 2">
            <a:extLst>
              <a:ext uri="{FF2B5EF4-FFF2-40B4-BE49-F238E27FC236}">
                <a16:creationId xmlns:a16="http://schemas.microsoft.com/office/drawing/2014/main" id="{584D72B7-83B1-44D2-8DD7-CD19419DFF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046" y="0"/>
            <a:ext cx="3119753" cy="6858000"/>
          </a:xfrm>
          <a:prstGeom prst="rect">
            <a:avLst/>
          </a:prstGeom>
        </p:spPr>
      </p:pic>
      <p:pic>
        <p:nvPicPr>
          <p:cNvPr id="4" name="Image 3">
            <a:extLst>
              <a:ext uri="{FF2B5EF4-FFF2-40B4-BE49-F238E27FC236}">
                <a16:creationId xmlns:a16="http://schemas.microsoft.com/office/drawing/2014/main" id="{C832A6CF-B00C-4972-B815-703AC986949E}"/>
              </a:ext>
            </a:extLst>
          </p:cNvPr>
          <p:cNvPicPr>
            <a:picLocks noChangeAspect="1"/>
          </p:cNvPicPr>
          <p:nvPr/>
        </p:nvPicPr>
        <p:blipFill>
          <a:blip r:embed="rId3"/>
          <a:stretch>
            <a:fillRect/>
          </a:stretch>
        </p:blipFill>
        <p:spPr>
          <a:xfrm>
            <a:off x="9751114" y="365126"/>
            <a:ext cx="1810575" cy="1593306"/>
          </a:xfrm>
          <a:prstGeom prst="rect">
            <a:avLst/>
          </a:prstGeom>
        </p:spPr>
      </p:pic>
      <p:sp>
        <p:nvSpPr>
          <p:cNvPr id="6" name="ZoneTexte 5">
            <a:extLst>
              <a:ext uri="{FF2B5EF4-FFF2-40B4-BE49-F238E27FC236}">
                <a16:creationId xmlns:a16="http://schemas.microsoft.com/office/drawing/2014/main" id="{08966A1A-4C09-4389-A5C9-2DC9B9C2C646}"/>
              </a:ext>
            </a:extLst>
          </p:cNvPr>
          <p:cNvSpPr txBox="1"/>
          <p:nvPr/>
        </p:nvSpPr>
        <p:spPr>
          <a:xfrm>
            <a:off x="3797258" y="1964014"/>
            <a:ext cx="8394742"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Après validation du résultat, vous ne pouvez pas revenir en arrière !</a:t>
            </a:r>
          </a:p>
        </p:txBody>
      </p:sp>
      <p:pic>
        <p:nvPicPr>
          <p:cNvPr id="7" name="Image 6">
            <a:extLst>
              <a:ext uri="{FF2B5EF4-FFF2-40B4-BE49-F238E27FC236}">
                <a16:creationId xmlns:a16="http://schemas.microsoft.com/office/drawing/2014/main" id="{B9CF1C46-7CF9-4CF1-9C8A-4D2674112D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85750" y="3351153"/>
            <a:ext cx="2569770" cy="3356719"/>
          </a:xfrm>
          <a:prstGeom prst="rect">
            <a:avLst/>
          </a:prstGeom>
        </p:spPr>
      </p:pic>
      <p:cxnSp>
        <p:nvCxnSpPr>
          <p:cNvPr id="8" name="Connecteur droit avec flèche 7">
            <a:extLst>
              <a:ext uri="{FF2B5EF4-FFF2-40B4-BE49-F238E27FC236}">
                <a16:creationId xmlns:a16="http://schemas.microsoft.com/office/drawing/2014/main" id="{7B161F92-F31E-4703-B0F1-540C0F25753F}"/>
              </a:ext>
            </a:extLst>
          </p:cNvPr>
          <p:cNvCxnSpPr>
            <a:cxnSpLocks/>
          </p:cNvCxnSpPr>
          <p:nvPr/>
        </p:nvCxnSpPr>
        <p:spPr>
          <a:xfrm flipH="1">
            <a:off x="2447778" y="2475914"/>
            <a:ext cx="1349480" cy="2672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3BB0DB1C-3A96-41D4-B052-2C6A2219D65F}"/>
              </a:ext>
            </a:extLst>
          </p:cNvPr>
          <p:cNvSpPr txBox="1"/>
          <p:nvPr/>
        </p:nvSpPr>
        <p:spPr>
          <a:xfrm>
            <a:off x="4282457" y="5397085"/>
            <a:ext cx="5059680" cy="1015663"/>
          </a:xfrm>
          <a:prstGeom prst="rect">
            <a:avLst/>
          </a:prstGeom>
          <a:noFill/>
        </p:spPr>
        <p:txBody>
          <a:bodyPr wrap="square" rtlCol="0">
            <a:spAutoFit/>
          </a:bodyPr>
          <a:lstStyle/>
          <a:p>
            <a:pPr algn="r"/>
            <a:r>
              <a:rPr lang="fr-FR" sz="2000" dirty="0">
                <a:solidFill>
                  <a:srgbClr val="FF0000"/>
                </a:solidFill>
                <a:latin typeface="Arial" panose="020B0604020202020204" pitchFamily="34" charset="0"/>
                <a:cs typeface="Arial" panose="020B0604020202020204" pitchFamily="34" charset="0"/>
              </a:rPr>
              <a:t>Si vous êtes passés à la donne suivante sans entrer les diagrammes, vous pourrez le faire avant de changer de position</a:t>
            </a:r>
          </a:p>
        </p:txBody>
      </p:sp>
      <p:sp>
        <p:nvSpPr>
          <p:cNvPr id="12" name="ZoneTexte 11">
            <a:extLst>
              <a:ext uri="{FF2B5EF4-FFF2-40B4-BE49-F238E27FC236}">
                <a16:creationId xmlns:a16="http://schemas.microsoft.com/office/drawing/2014/main" id="{472F1EDB-CBCA-4389-B369-1DC2E690308E}"/>
              </a:ext>
            </a:extLst>
          </p:cNvPr>
          <p:cNvSpPr txBox="1"/>
          <p:nvPr/>
        </p:nvSpPr>
        <p:spPr>
          <a:xfrm>
            <a:off x="3797257" y="3086764"/>
            <a:ext cx="5519699" cy="1015663"/>
          </a:xfrm>
          <a:prstGeom prst="rect">
            <a:avLst/>
          </a:prstGeom>
          <a:noFill/>
        </p:spPr>
        <p:txBody>
          <a:bodyPr wrap="square" rtlCol="0">
            <a:spAutoFit/>
          </a:bodyPr>
          <a:lstStyle/>
          <a:p>
            <a:r>
              <a:rPr lang="fr-FR" sz="2000" dirty="0">
                <a:solidFill>
                  <a:srgbClr val="FF0000"/>
                </a:solidFill>
                <a:latin typeface="Arial" panose="020B0604020202020204" pitchFamily="34" charset="0"/>
                <a:cs typeface="Arial" panose="020B0604020202020204" pitchFamily="34" charset="0"/>
              </a:rPr>
              <a:t>En cas d’erreur, notez le problème et informez le directeur du tournoi qui pourra arbitrer la donne à la fin du tournoi !</a:t>
            </a:r>
          </a:p>
        </p:txBody>
      </p:sp>
      <p:cxnSp>
        <p:nvCxnSpPr>
          <p:cNvPr id="13" name="Connecteur droit avec flèche 12">
            <a:extLst>
              <a:ext uri="{FF2B5EF4-FFF2-40B4-BE49-F238E27FC236}">
                <a16:creationId xmlns:a16="http://schemas.microsoft.com/office/drawing/2014/main" id="{AB8A7B8E-9455-4875-BCDE-3751C9997000}"/>
              </a:ext>
            </a:extLst>
          </p:cNvPr>
          <p:cNvCxnSpPr>
            <a:cxnSpLocks/>
            <a:stCxn id="11" idx="3"/>
          </p:cNvCxnSpPr>
          <p:nvPr/>
        </p:nvCxnSpPr>
        <p:spPr>
          <a:xfrm>
            <a:off x="9342137" y="5904917"/>
            <a:ext cx="818934" cy="1488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3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672EC-1F7F-4C61-A8DD-B91892B79257}"/>
              </a:ext>
            </a:extLst>
          </p:cNvPr>
          <p:cNvSpPr>
            <a:spLocks noGrp="1"/>
          </p:cNvSpPr>
          <p:nvPr>
            <p:ph type="title"/>
          </p:nvPr>
        </p:nvSpPr>
        <p:spPr>
          <a:xfrm>
            <a:off x="3231726" y="365126"/>
            <a:ext cx="8122073" cy="753556"/>
          </a:xfrm>
        </p:spPr>
        <p:txBody>
          <a:bodyPr/>
          <a:lstStyle/>
          <a:p>
            <a:r>
              <a:rPr lang="fr-FR" dirty="0"/>
              <a:t>Entrée du résultat pour une donne</a:t>
            </a:r>
          </a:p>
        </p:txBody>
      </p:sp>
      <p:pic>
        <p:nvPicPr>
          <p:cNvPr id="4" name="Image 3">
            <a:extLst>
              <a:ext uri="{FF2B5EF4-FFF2-40B4-BE49-F238E27FC236}">
                <a16:creationId xmlns:a16="http://schemas.microsoft.com/office/drawing/2014/main" id="{E5634920-9CA0-4495-B7A0-423B936F6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3" y="194762"/>
            <a:ext cx="2616048" cy="3920409"/>
          </a:xfrm>
          <a:prstGeom prst="rect">
            <a:avLst/>
          </a:prstGeom>
        </p:spPr>
      </p:pic>
      <p:pic>
        <p:nvPicPr>
          <p:cNvPr id="8" name="Image 7">
            <a:extLst>
              <a:ext uri="{FF2B5EF4-FFF2-40B4-BE49-F238E27FC236}">
                <a16:creationId xmlns:a16="http://schemas.microsoft.com/office/drawing/2014/main" id="{8E1602C6-C9B8-4FCC-BE27-4FEA753B2E3F}"/>
              </a:ext>
            </a:extLst>
          </p:cNvPr>
          <p:cNvPicPr>
            <a:picLocks noChangeAspect="1"/>
          </p:cNvPicPr>
          <p:nvPr/>
        </p:nvPicPr>
        <p:blipFill rotWithShape="1">
          <a:blip r:embed="rId3">
            <a:extLst>
              <a:ext uri="{28A0092B-C50C-407E-A947-70E740481C1C}">
                <a14:useLocalDpi xmlns:a14="http://schemas.microsoft.com/office/drawing/2010/main" val="0"/>
              </a:ext>
            </a:extLst>
          </a:blip>
          <a:srcRect t="24101"/>
          <a:stretch/>
        </p:blipFill>
        <p:spPr>
          <a:xfrm>
            <a:off x="2954277" y="1648199"/>
            <a:ext cx="2812895" cy="5209801"/>
          </a:xfrm>
          <a:prstGeom prst="rect">
            <a:avLst/>
          </a:prstGeom>
        </p:spPr>
      </p:pic>
      <p:pic>
        <p:nvPicPr>
          <p:cNvPr id="10" name="Image 9">
            <a:extLst>
              <a:ext uri="{FF2B5EF4-FFF2-40B4-BE49-F238E27FC236}">
                <a16:creationId xmlns:a16="http://schemas.microsoft.com/office/drawing/2014/main" id="{3B6A219A-A5DD-4AD7-BDF1-15FFD9D099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1313" y="1212859"/>
            <a:ext cx="2634931" cy="5645141"/>
          </a:xfrm>
          <a:prstGeom prst="rect">
            <a:avLst/>
          </a:prstGeom>
        </p:spPr>
      </p:pic>
      <p:pic>
        <p:nvPicPr>
          <p:cNvPr id="12" name="Image 11">
            <a:extLst>
              <a:ext uri="{FF2B5EF4-FFF2-40B4-BE49-F238E27FC236}">
                <a16:creationId xmlns:a16="http://schemas.microsoft.com/office/drawing/2014/main" id="{197ADCD7-130E-4DDC-87A2-35F0AF7786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03583" y="1671836"/>
            <a:ext cx="2573987" cy="5186164"/>
          </a:xfrm>
          <a:prstGeom prst="rect">
            <a:avLst/>
          </a:prstGeom>
        </p:spPr>
      </p:pic>
      <p:sp>
        <p:nvSpPr>
          <p:cNvPr id="7" name="Flèche : bas 6">
            <a:extLst>
              <a:ext uri="{FF2B5EF4-FFF2-40B4-BE49-F238E27FC236}">
                <a16:creationId xmlns:a16="http://schemas.microsoft.com/office/drawing/2014/main" id="{88B6C488-DCDE-4181-91DE-73CD77D2EB48}"/>
              </a:ext>
            </a:extLst>
          </p:cNvPr>
          <p:cNvSpPr/>
          <p:nvPr/>
        </p:nvSpPr>
        <p:spPr>
          <a:xfrm rot="16200000">
            <a:off x="2562232" y="2270113"/>
            <a:ext cx="289060" cy="101794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66E149D0-08CC-4B36-AE69-94E2346424D4}"/>
              </a:ext>
            </a:extLst>
          </p:cNvPr>
          <p:cNvSpPr/>
          <p:nvPr/>
        </p:nvSpPr>
        <p:spPr>
          <a:xfrm rot="16200000">
            <a:off x="5317169" y="5131574"/>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bas 10">
            <a:extLst>
              <a:ext uri="{FF2B5EF4-FFF2-40B4-BE49-F238E27FC236}">
                <a16:creationId xmlns:a16="http://schemas.microsoft.com/office/drawing/2014/main" id="{58D0546A-C760-48C4-9EB6-BC37F1B5B4C2}"/>
              </a:ext>
            </a:extLst>
          </p:cNvPr>
          <p:cNvSpPr/>
          <p:nvPr/>
        </p:nvSpPr>
        <p:spPr>
          <a:xfrm rot="16200000">
            <a:off x="9011915" y="5520921"/>
            <a:ext cx="289060" cy="97105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276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8C4F1CA-8EC2-4BE7-BA2A-9468DE8306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2046" y="943932"/>
            <a:ext cx="2980440" cy="5914068"/>
          </a:xfrm>
          <a:prstGeom prst="rect">
            <a:avLst/>
          </a:prstGeom>
        </p:spPr>
      </p:pic>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p:txBody>
          <a:bodyPr/>
          <a:lstStyle/>
          <a:p>
            <a:r>
              <a:rPr lang="fr-FR" dirty="0"/>
              <a:t>Après validation du résultat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97840"/>
            <a:ext cx="3014144" cy="3928387"/>
          </a:xfrm>
          <a:prstGeom prst="rect">
            <a:avLst/>
          </a:prstGeom>
        </p:spPr>
      </p:pic>
      <p:pic>
        <p:nvPicPr>
          <p:cNvPr id="8" name="Image 7">
            <a:extLst>
              <a:ext uri="{FF2B5EF4-FFF2-40B4-BE49-F238E27FC236}">
                <a16:creationId xmlns:a16="http://schemas.microsoft.com/office/drawing/2014/main" id="{DBC6B1ED-03B4-4086-83B2-CF387E0B66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98070" y="1092522"/>
            <a:ext cx="3137220" cy="5765478"/>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485713" y="2843185"/>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7835748" y="5110463"/>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46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94C87-5AD5-4DC3-953F-805FD10DEE6C}"/>
              </a:ext>
            </a:extLst>
          </p:cNvPr>
          <p:cNvSpPr>
            <a:spLocks noGrp="1"/>
          </p:cNvSpPr>
          <p:nvPr>
            <p:ph type="title"/>
          </p:nvPr>
        </p:nvSpPr>
        <p:spPr/>
        <p:txBody>
          <a:bodyPr/>
          <a:lstStyle/>
          <a:p>
            <a:r>
              <a:rPr lang="fr-FR" dirty="0"/>
              <a:t>Entrée des diagrammes</a:t>
            </a:r>
          </a:p>
        </p:txBody>
      </p:sp>
      <p:pic>
        <p:nvPicPr>
          <p:cNvPr id="4" name="Image 3">
            <a:extLst>
              <a:ext uri="{FF2B5EF4-FFF2-40B4-BE49-F238E27FC236}">
                <a16:creationId xmlns:a16="http://schemas.microsoft.com/office/drawing/2014/main" id="{7CBA49D1-9FD0-43E9-8D52-04E54F702640}"/>
              </a:ext>
            </a:extLst>
          </p:cNvPr>
          <p:cNvPicPr>
            <a:picLocks noChangeAspect="1"/>
          </p:cNvPicPr>
          <p:nvPr/>
        </p:nvPicPr>
        <p:blipFill>
          <a:blip r:embed="rId2"/>
          <a:stretch>
            <a:fillRect/>
          </a:stretch>
        </p:blipFill>
        <p:spPr>
          <a:xfrm>
            <a:off x="-5482" y="1118682"/>
            <a:ext cx="2704845" cy="4271211"/>
          </a:xfrm>
          <a:prstGeom prst="rect">
            <a:avLst/>
          </a:prstGeom>
        </p:spPr>
      </p:pic>
      <p:pic>
        <p:nvPicPr>
          <p:cNvPr id="6" name="Image 5">
            <a:extLst>
              <a:ext uri="{FF2B5EF4-FFF2-40B4-BE49-F238E27FC236}">
                <a16:creationId xmlns:a16="http://schemas.microsoft.com/office/drawing/2014/main" id="{1BB74B8D-48D8-4DC2-94B9-0CE36A4AAC5D}"/>
              </a:ext>
            </a:extLst>
          </p:cNvPr>
          <p:cNvPicPr>
            <a:picLocks noChangeAspect="1"/>
          </p:cNvPicPr>
          <p:nvPr/>
        </p:nvPicPr>
        <p:blipFill>
          <a:blip r:embed="rId3"/>
          <a:stretch>
            <a:fillRect/>
          </a:stretch>
        </p:blipFill>
        <p:spPr>
          <a:xfrm>
            <a:off x="3162365" y="1118682"/>
            <a:ext cx="2688712" cy="4271211"/>
          </a:xfrm>
          <a:prstGeom prst="rect">
            <a:avLst/>
          </a:prstGeom>
        </p:spPr>
      </p:pic>
      <p:pic>
        <p:nvPicPr>
          <p:cNvPr id="8" name="Image 7">
            <a:extLst>
              <a:ext uri="{FF2B5EF4-FFF2-40B4-BE49-F238E27FC236}">
                <a16:creationId xmlns:a16="http://schemas.microsoft.com/office/drawing/2014/main" id="{987D1C25-6DD8-4D45-9D63-7C19E0E44187}"/>
              </a:ext>
            </a:extLst>
          </p:cNvPr>
          <p:cNvPicPr>
            <a:picLocks noChangeAspect="1"/>
          </p:cNvPicPr>
          <p:nvPr/>
        </p:nvPicPr>
        <p:blipFill>
          <a:blip r:embed="rId4"/>
          <a:stretch>
            <a:fillRect/>
          </a:stretch>
        </p:blipFill>
        <p:spPr>
          <a:xfrm>
            <a:off x="6206222" y="1118682"/>
            <a:ext cx="2669018" cy="4568866"/>
          </a:xfrm>
          <a:prstGeom prst="rect">
            <a:avLst/>
          </a:prstGeom>
        </p:spPr>
      </p:pic>
      <p:pic>
        <p:nvPicPr>
          <p:cNvPr id="10" name="Image 9">
            <a:extLst>
              <a:ext uri="{FF2B5EF4-FFF2-40B4-BE49-F238E27FC236}">
                <a16:creationId xmlns:a16="http://schemas.microsoft.com/office/drawing/2014/main" id="{D28A556E-4A29-43E3-8EB2-600DF1E28260}"/>
              </a:ext>
            </a:extLst>
          </p:cNvPr>
          <p:cNvPicPr>
            <a:picLocks noChangeAspect="1"/>
          </p:cNvPicPr>
          <p:nvPr/>
        </p:nvPicPr>
        <p:blipFill>
          <a:blip r:embed="rId5"/>
          <a:stretch>
            <a:fillRect/>
          </a:stretch>
        </p:blipFill>
        <p:spPr>
          <a:xfrm>
            <a:off x="9186343" y="1118682"/>
            <a:ext cx="2989524" cy="3597708"/>
          </a:xfrm>
          <a:prstGeom prst="rect">
            <a:avLst/>
          </a:prstGeom>
        </p:spPr>
      </p:pic>
      <p:sp>
        <p:nvSpPr>
          <p:cNvPr id="3" name="Ellipse 2">
            <a:extLst>
              <a:ext uri="{FF2B5EF4-FFF2-40B4-BE49-F238E27FC236}">
                <a16:creationId xmlns:a16="http://schemas.microsoft.com/office/drawing/2014/main" id="{9B67D741-505E-4534-93C1-32F88F8D701C}"/>
              </a:ext>
            </a:extLst>
          </p:cNvPr>
          <p:cNvSpPr/>
          <p:nvPr/>
        </p:nvSpPr>
        <p:spPr>
          <a:xfrm>
            <a:off x="3237315" y="4156364"/>
            <a:ext cx="613064" cy="6650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A156155-C3A2-4276-8056-A985B62FCD77}"/>
              </a:ext>
            </a:extLst>
          </p:cNvPr>
          <p:cNvSpPr/>
          <p:nvPr/>
        </p:nvSpPr>
        <p:spPr>
          <a:xfrm>
            <a:off x="4779818" y="4456618"/>
            <a:ext cx="995955" cy="3636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869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a:xfrm>
            <a:off x="3302758" y="365126"/>
            <a:ext cx="8051042" cy="753556"/>
          </a:xfrm>
        </p:spPr>
        <p:txBody>
          <a:bodyPr>
            <a:normAutofit fontScale="90000"/>
          </a:bodyPr>
          <a:lstStyle/>
          <a:p>
            <a:r>
              <a:rPr lang="fr-FR" dirty="0"/>
              <a:t>Affichage du résumé de la position après validation du résultat de la dernière donne du paquet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731" y="1092522"/>
            <a:ext cx="2961901" cy="5579206"/>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527089" y="4530329"/>
            <a:ext cx="320502" cy="105511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8108673" y="4454930"/>
            <a:ext cx="251716" cy="127470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5CDC48B-B994-29C0-3251-F6D8E274C785}"/>
              </a:ext>
            </a:extLst>
          </p:cNvPr>
          <p:cNvSpPr txBox="1"/>
          <p:nvPr/>
        </p:nvSpPr>
        <p:spPr>
          <a:xfrm>
            <a:off x="4235482" y="4435972"/>
            <a:ext cx="3368842" cy="2031325"/>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En cliquant sur l’une des lignes correspondant à un étui, l’application réaffiche les résultats pour l’étui concerné.</a:t>
            </a:r>
          </a:p>
          <a:p>
            <a:endParaRPr lang="fr-FR" dirty="0"/>
          </a:p>
          <a:p>
            <a:r>
              <a:rPr lang="fr-FR" dirty="0"/>
              <a:t>Vous pouvez alors entrer les diagrammes manquants</a:t>
            </a:r>
          </a:p>
        </p:txBody>
      </p:sp>
      <p:sp>
        <p:nvSpPr>
          <p:cNvPr id="10" name="ZoneTexte 9">
            <a:extLst>
              <a:ext uri="{FF2B5EF4-FFF2-40B4-BE49-F238E27FC236}">
                <a16:creationId xmlns:a16="http://schemas.microsoft.com/office/drawing/2014/main" id="{FBDD8264-4CAD-0BAF-3BDF-CE7B66F0F41C}"/>
              </a:ext>
            </a:extLst>
          </p:cNvPr>
          <p:cNvSpPr txBox="1"/>
          <p:nvPr/>
        </p:nvSpPr>
        <p:spPr>
          <a:xfrm>
            <a:off x="4228335" y="1498699"/>
            <a:ext cx="336884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Les cases sur fond jaune vous donnent votre score provisoire sur cette donne à ce stade du tournoi:</a:t>
            </a:r>
          </a:p>
          <a:p>
            <a:r>
              <a:rPr lang="fr-FR" dirty="0"/>
              <a:t>Ici score 0% pour la paire NS 3</a:t>
            </a:r>
          </a:p>
        </p:txBody>
      </p:sp>
      <p:cxnSp>
        <p:nvCxnSpPr>
          <p:cNvPr id="11" name="Connecteur droit avec flèche 10">
            <a:extLst>
              <a:ext uri="{FF2B5EF4-FFF2-40B4-BE49-F238E27FC236}">
                <a16:creationId xmlns:a16="http://schemas.microsoft.com/office/drawing/2014/main" id="{5C08C47B-61B4-232A-3432-106AA1F42800}"/>
              </a:ext>
            </a:extLst>
          </p:cNvPr>
          <p:cNvCxnSpPr>
            <a:cxnSpLocks/>
            <a:stCxn id="10" idx="1"/>
          </p:cNvCxnSpPr>
          <p:nvPr/>
        </p:nvCxnSpPr>
        <p:spPr>
          <a:xfrm flipH="1">
            <a:off x="573206" y="2098864"/>
            <a:ext cx="3655129" cy="732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4ADD48-E834-BB06-81A0-AC050531D4AC}"/>
              </a:ext>
            </a:extLst>
          </p:cNvPr>
          <p:cNvSpPr txBox="1"/>
          <p:nvPr/>
        </p:nvSpPr>
        <p:spPr>
          <a:xfrm>
            <a:off x="4207753" y="3132625"/>
            <a:ext cx="3368842"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numéro d’étui sur fond jaune vous indique que les diagrammes n’ont pas été rentrés pour cet étui</a:t>
            </a:r>
          </a:p>
        </p:txBody>
      </p:sp>
      <p:cxnSp>
        <p:nvCxnSpPr>
          <p:cNvPr id="15" name="Connecteur droit avec flèche 14">
            <a:extLst>
              <a:ext uri="{FF2B5EF4-FFF2-40B4-BE49-F238E27FC236}">
                <a16:creationId xmlns:a16="http://schemas.microsoft.com/office/drawing/2014/main" id="{29AE705F-D864-48CD-1140-42C6A087E6F6}"/>
              </a:ext>
            </a:extLst>
          </p:cNvPr>
          <p:cNvCxnSpPr>
            <a:cxnSpLocks/>
            <a:stCxn id="14" idx="1"/>
          </p:cNvCxnSpPr>
          <p:nvPr/>
        </p:nvCxnSpPr>
        <p:spPr>
          <a:xfrm flipH="1">
            <a:off x="450376" y="3594290"/>
            <a:ext cx="3757377" cy="1372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89B9B4F-5E49-8D64-0633-947246341DC6}"/>
              </a:ext>
            </a:extLst>
          </p:cNvPr>
          <p:cNvPicPr>
            <a:picLocks noChangeAspect="1"/>
          </p:cNvPicPr>
          <p:nvPr/>
        </p:nvPicPr>
        <p:blipFill>
          <a:blip r:embed="rId3"/>
          <a:stretch>
            <a:fillRect/>
          </a:stretch>
        </p:blipFill>
        <p:spPr>
          <a:xfrm>
            <a:off x="8892467" y="1092522"/>
            <a:ext cx="3163661" cy="5748297"/>
          </a:xfrm>
          <a:prstGeom prst="rect">
            <a:avLst/>
          </a:prstGeom>
        </p:spPr>
      </p:pic>
      <p:cxnSp>
        <p:nvCxnSpPr>
          <p:cNvPr id="3" name="Connecteur droit avec flèche 2">
            <a:extLst>
              <a:ext uri="{FF2B5EF4-FFF2-40B4-BE49-F238E27FC236}">
                <a16:creationId xmlns:a16="http://schemas.microsoft.com/office/drawing/2014/main" id="{51A13AE0-027A-351F-9370-CA594DE13AFF}"/>
              </a:ext>
            </a:extLst>
          </p:cNvPr>
          <p:cNvCxnSpPr>
            <a:cxnSpLocks/>
            <a:stCxn id="10" idx="1"/>
          </p:cNvCxnSpPr>
          <p:nvPr/>
        </p:nvCxnSpPr>
        <p:spPr>
          <a:xfrm flipH="1">
            <a:off x="3061026" y="2098864"/>
            <a:ext cx="1167309" cy="77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1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70420"/>
            <a:ext cx="2790825" cy="515538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0350" y="1701784"/>
            <a:ext cx="2752725" cy="4492655"/>
          </a:xfrm>
          <a:prstGeom prst="rect">
            <a:avLst/>
          </a:prstGeom>
        </p:spPr>
      </p:pic>
      <p:sp>
        <p:nvSpPr>
          <p:cNvPr id="29" name="Ellipse 28">
            <a:extLst>
              <a:ext uri="{FF2B5EF4-FFF2-40B4-BE49-F238E27FC236}">
                <a16:creationId xmlns:a16="http://schemas.microsoft.com/office/drawing/2014/main" id="{84E2AF8E-11D4-C09E-B657-9FC21A21A178}"/>
              </a:ext>
            </a:extLst>
          </p:cNvPr>
          <p:cNvSpPr/>
          <p:nvPr/>
        </p:nvSpPr>
        <p:spPr>
          <a:xfrm>
            <a:off x="2883066" y="4263934"/>
            <a:ext cx="2988345" cy="1189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6318785" cy="753556"/>
          </a:xfrm>
        </p:spPr>
        <p:txBody>
          <a:bodyPr>
            <a:normAutofit fontScale="90000"/>
          </a:bodyPr>
          <a:lstStyle/>
          <a:p>
            <a:r>
              <a:rPr lang="fr-FR" dirty="0"/>
              <a:t>Tournoi « Mitchell » avec relais - première position de la paire en relais</a:t>
            </a:r>
          </a:p>
        </p:txBody>
      </p:sp>
      <p:pic>
        <p:nvPicPr>
          <p:cNvPr id="5" name="Image 4">
            <a:extLst>
              <a:ext uri="{FF2B5EF4-FFF2-40B4-BE49-F238E27FC236}">
                <a16:creationId xmlns:a16="http://schemas.microsoft.com/office/drawing/2014/main" id="{B5267F66-9FEA-217B-56E0-F73B28E406B3}"/>
              </a:ext>
            </a:extLst>
          </p:cNvPr>
          <p:cNvPicPr>
            <a:picLocks noChangeAspect="1"/>
          </p:cNvPicPr>
          <p:nvPr/>
        </p:nvPicPr>
        <p:blipFill>
          <a:blip r:embed="rId4"/>
          <a:stretch>
            <a:fillRect/>
          </a:stretch>
        </p:blipFill>
        <p:spPr>
          <a:xfrm>
            <a:off x="6468927" y="0"/>
            <a:ext cx="2718852" cy="6858000"/>
          </a:xfrm>
          <a:prstGeom prst="rect">
            <a:avLst/>
          </a:prstGeom>
        </p:spPr>
      </p:pic>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V="1">
            <a:off x="5723075" y="856643"/>
            <a:ext cx="894188" cy="3727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DD68F322-081A-E774-3331-35BA361CC362}"/>
              </a:ext>
            </a:extLst>
          </p:cNvPr>
          <p:cNvSpPr txBox="1"/>
          <p:nvPr/>
        </p:nvSpPr>
        <p:spPr>
          <a:xfrm>
            <a:off x="9549513" y="889843"/>
            <a:ext cx="2642487" cy="5078313"/>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u="sng" dirty="0"/>
              <a:t>Spécifique aux tournois de type Mitchell.</a:t>
            </a:r>
          </a:p>
          <a:p>
            <a:endParaRPr lang="fr-FR" dirty="0"/>
          </a:p>
          <a:p>
            <a:r>
              <a:rPr lang="fr-FR" dirty="0"/>
              <a:t>La paire en relais récupère les étuis, mélange les jeux, distribue les donnes, puis entre les diagrammes de chacune des donnes.</a:t>
            </a:r>
          </a:p>
          <a:p>
            <a:endParaRPr lang="fr-FR" dirty="0"/>
          </a:p>
          <a:p>
            <a:r>
              <a:rPr lang="fr-FR" dirty="0"/>
              <a:t>Comme cela, au deuxième tour, la table qui va récupérer les étuis n’aura pas à entrer les diagrammes.</a:t>
            </a:r>
          </a:p>
          <a:p>
            <a:endParaRPr lang="fr-FR" dirty="0"/>
          </a:p>
          <a:p>
            <a:r>
              <a:rPr lang="fr-FR" dirty="0"/>
              <a:t>Et cela permet à la paire en relais de s’occuper quelques temps … !</a:t>
            </a:r>
          </a:p>
        </p:txBody>
      </p:sp>
    </p:spTree>
    <p:extLst>
      <p:ext uri="{BB962C8B-B14F-4D97-AF65-F5344CB8AC3E}">
        <p14:creationId xmlns:p14="http://schemas.microsoft.com/office/powerpoint/2010/main" val="238372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59" y="1038225"/>
            <a:ext cx="2601906" cy="581977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0102" y="1057274"/>
            <a:ext cx="2553221" cy="5781675"/>
          </a:xfrm>
          <a:prstGeom prst="rect">
            <a:avLst/>
          </a:prstGeom>
        </p:spPr>
      </p:pic>
      <p:pic>
        <p:nvPicPr>
          <p:cNvPr id="10" name="Image 9">
            <a:extLst>
              <a:ext uri="{FF2B5EF4-FFF2-40B4-BE49-F238E27FC236}">
                <a16:creationId xmlns:a16="http://schemas.microsoft.com/office/drawing/2014/main" id="{84145E4D-5767-1C32-208A-3AA3AE9943DF}"/>
              </a:ext>
            </a:extLst>
          </p:cNvPr>
          <p:cNvPicPr>
            <a:picLocks noChangeAspect="1"/>
          </p:cNvPicPr>
          <p:nvPr/>
        </p:nvPicPr>
        <p:blipFill>
          <a:blip r:embed="rId4"/>
          <a:stretch>
            <a:fillRect/>
          </a:stretch>
        </p:blipFill>
        <p:spPr>
          <a:xfrm>
            <a:off x="8968266" y="2592122"/>
            <a:ext cx="2629811" cy="2314234"/>
          </a:xfrm>
          <a:prstGeom prst="rect">
            <a:avLst/>
          </a:prstGeom>
        </p:spPr>
      </p:pic>
      <p:sp>
        <p:nvSpPr>
          <p:cNvPr id="11" name="ZoneTexte 10">
            <a:extLst>
              <a:ext uri="{FF2B5EF4-FFF2-40B4-BE49-F238E27FC236}">
                <a16:creationId xmlns:a16="http://schemas.microsoft.com/office/drawing/2014/main" id="{FA550EF5-3AA6-A3AC-482A-E63345C0769C}"/>
              </a:ext>
            </a:extLst>
          </p:cNvPr>
          <p:cNvSpPr txBox="1"/>
          <p:nvPr/>
        </p:nvSpPr>
        <p:spPr>
          <a:xfrm>
            <a:off x="5902600" y="3318776"/>
            <a:ext cx="2886141" cy="1631216"/>
          </a:xfrm>
          <a:prstGeom prst="rect">
            <a:avLst/>
          </a:prstGeom>
          <a:noFill/>
        </p:spPr>
        <p:txBody>
          <a:bodyPr wrap="square" rtlCol="0">
            <a:spAutoFit/>
          </a:bodyPr>
          <a:lstStyle/>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 de table</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NS ou EO</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Etuis à récupérer</a:t>
            </a:r>
          </a:p>
        </p:txBody>
      </p:sp>
      <p:cxnSp>
        <p:nvCxnSpPr>
          <p:cNvPr id="12" name="Connecteur droit avec flèche 11">
            <a:extLst>
              <a:ext uri="{FF2B5EF4-FFF2-40B4-BE49-F238E27FC236}">
                <a16:creationId xmlns:a16="http://schemas.microsoft.com/office/drawing/2014/main" id="{435E706E-9C6A-ED73-BE14-B23378B4034A}"/>
              </a:ext>
            </a:extLst>
          </p:cNvPr>
          <p:cNvCxnSpPr>
            <a:cxnSpLocks/>
          </p:cNvCxnSpPr>
          <p:nvPr/>
        </p:nvCxnSpPr>
        <p:spPr>
          <a:xfrm flipH="1" flipV="1">
            <a:off x="4678017" y="2862470"/>
            <a:ext cx="1325741" cy="656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7A9756CF-D799-43A2-ADD6-C39DFD82D753}"/>
              </a:ext>
            </a:extLst>
          </p:cNvPr>
          <p:cNvCxnSpPr>
            <a:cxnSpLocks/>
          </p:cNvCxnSpPr>
          <p:nvPr/>
        </p:nvCxnSpPr>
        <p:spPr>
          <a:xfrm flipH="1" flipV="1">
            <a:off x="4585775" y="3701981"/>
            <a:ext cx="1417983" cy="460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D483C63-6A98-4D29-8EEB-3EAFBC0210EC}"/>
              </a:ext>
            </a:extLst>
          </p:cNvPr>
          <p:cNvCxnSpPr>
            <a:cxnSpLocks/>
          </p:cNvCxnSpPr>
          <p:nvPr/>
        </p:nvCxnSpPr>
        <p:spPr>
          <a:xfrm flipH="1">
            <a:off x="5373705" y="4740442"/>
            <a:ext cx="722295" cy="847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H="1">
            <a:off x="4961555" y="1405042"/>
            <a:ext cx="16678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924856A-8756-F8FD-ECE2-DC8F30C9A70F}"/>
              </a:ext>
            </a:extLst>
          </p:cNvPr>
          <p:cNvCxnSpPr>
            <a:cxnSpLocks/>
          </p:cNvCxnSpPr>
          <p:nvPr/>
        </p:nvCxnSpPr>
        <p:spPr>
          <a:xfrm flipH="1" flipV="1">
            <a:off x="2026338" y="3655619"/>
            <a:ext cx="3977420" cy="507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84E2AF8E-11D4-C09E-B657-9FC21A21A178}"/>
              </a:ext>
            </a:extLst>
          </p:cNvPr>
          <p:cNvSpPr/>
          <p:nvPr/>
        </p:nvSpPr>
        <p:spPr>
          <a:xfrm>
            <a:off x="2790825" y="1862059"/>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10515600" cy="753556"/>
          </a:xfrm>
        </p:spPr>
        <p:txBody>
          <a:bodyPr>
            <a:normAutofit/>
          </a:bodyPr>
          <a:lstStyle/>
          <a:p>
            <a:r>
              <a:rPr lang="fr-FR" dirty="0"/>
              <a:t>Rejoindre un tournoi « Howell » pour une paire</a:t>
            </a:r>
          </a:p>
        </p:txBody>
      </p:sp>
      <p:sp>
        <p:nvSpPr>
          <p:cNvPr id="16" name="ZoneTexte 15">
            <a:extLst>
              <a:ext uri="{FF2B5EF4-FFF2-40B4-BE49-F238E27FC236}">
                <a16:creationId xmlns:a16="http://schemas.microsoft.com/office/drawing/2014/main" id="{D8AAFFC3-D5BE-565D-CAE3-16B04E6F0E14}"/>
              </a:ext>
            </a:extLst>
          </p:cNvPr>
          <p:cNvSpPr txBox="1"/>
          <p:nvPr/>
        </p:nvSpPr>
        <p:spPr>
          <a:xfrm>
            <a:off x="6629400" y="1144153"/>
            <a:ext cx="4174958" cy="1384995"/>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Suivez les indications fonction de votre numéro de paire</a:t>
            </a:r>
          </a:p>
        </p:txBody>
      </p:sp>
    </p:spTree>
    <p:extLst>
      <p:ext uri="{BB962C8B-B14F-4D97-AF65-F5344CB8AC3E}">
        <p14:creationId xmlns:p14="http://schemas.microsoft.com/office/powerpoint/2010/main" val="2390320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35F49-5E0D-FF98-F691-2FD59CB97EEB}"/>
              </a:ext>
            </a:extLst>
          </p:cNvPr>
          <p:cNvSpPr>
            <a:spLocks noGrp="1"/>
          </p:cNvSpPr>
          <p:nvPr>
            <p:ph type="title"/>
          </p:nvPr>
        </p:nvSpPr>
        <p:spPr>
          <a:xfrm>
            <a:off x="6447138" y="303381"/>
            <a:ext cx="5056839" cy="753556"/>
          </a:xfrm>
        </p:spPr>
        <p:txBody>
          <a:bodyPr>
            <a:normAutofit/>
          </a:bodyPr>
          <a:lstStyle/>
          <a:p>
            <a:pPr algn="ctr"/>
            <a:r>
              <a:rPr lang="fr-FR" dirty="0"/>
              <a:t>Tournoi « Howell »</a:t>
            </a:r>
          </a:p>
        </p:txBody>
      </p:sp>
      <p:pic>
        <p:nvPicPr>
          <p:cNvPr id="4" name="Image 3">
            <a:extLst>
              <a:ext uri="{FF2B5EF4-FFF2-40B4-BE49-F238E27FC236}">
                <a16:creationId xmlns:a16="http://schemas.microsoft.com/office/drawing/2014/main" id="{8528C9DE-8716-E950-3C39-86756A377E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66171"/>
            <a:ext cx="2880000" cy="6114175"/>
          </a:xfrm>
          <a:prstGeom prst="rect">
            <a:avLst/>
          </a:prstGeom>
        </p:spPr>
      </p:pic>
      <p:sp>
        <p:nvSpPr>
          <p:cNvPr id="7" name="ZoneTexte 6">
            <a:extLst>
              <a:ext uri="{FF2B5EF4-FFF2-40B4-BE49-F238E27FC236}">
                <a16:creationId xmlns:a16="http://schemas.microsoft.com/office/drawing/2014/main" id="{814E1E08-1A68-E6EA-0A30-C355F1A20120}"/>
              </a:ext>
            </a:extLst>
          </p:cNvPr>
          <p:cNvSpPr txBox="1"/>
          <p:nvPr/>
        </p:nvSpPr>
        <p:spPr>
          <a:xfrm>
            <a:off x="6176475" y="1311082"/>
            <a:ext cx="2879999" cy="4247317"/>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L’entrée des informations est réalisée par la paire Nord-Sud ou par la paire Est-Ouest de façon identique à celle d’un tournoi de type Mitchell.</a:t>
            </a:r>
          </a:p>
          <a:p>
            <a:endParaRPr lang="fr-FR" dirty="0"/>
          </a:p>
          <a:p>
            <a:r>
              <a:rPr lang="fr-FR" dirty="0"/>
              <a:t>C’est le premier résultat entré qui prime !!!</a:t>
            </a:r>
          </a:p>
          <a:p>
            <a:endParaRPr lang="fr-FR" dirty="0"/>
          </a:p>
          <a:p>
            <a:r>
              <a:rPr lang="fr-FR" dirty="0"/>
              <a:t>La paire Est-Ouest valide le résultat entré par la paire Nord-Sud ou inversement selon celui qui a entré le résultat</a:t>
            </a:r>
          </a:p>
        </p:txBody>
      </p:sp>
      <p:pic>
        <p:nvPicPr>
          <p:cNvPr id="8" name="Image 7">
            <a:extLst>
              <a:ext uri="{FF2B5EF4-FFF2-40B4-BE49-F238E27FC236}">
                <a16:creationId xmlns:a16="http://schemas.microsoft.com/office/drawing/2014/main" id="{DFA5BB01-8D83-0D30-9ECD-5D846B2FB730}"/>
              </a:ext>
            </a:extLst>
          </p:cNvPr>
          <p:cNvPicPr>
            <a:picLocks noChangeAspect="1"/>
          </p:cNvPicPr>
          <p:nvPr/>
        </p:nvPicPr>
        <p:blipFill rotWithShape="1">
          <a:blip r:embed="rId4">
            <a:extLst>
              <a:ext uri="{28A0092B-C50C-407E-A947-70E740481C1C}">
                <a14:useLocalDpi xmlns:a14="http://schemas.microsoft.com/office/drawing/2010/main" val="0"/>
              </a:ext>
            </a:extLst>
          </a:blip>
          <a:srcRect t="8753" b="-154"/>
          <a:stretch/>
        </p:blipFill>
        <p:spPr>
          <a:xfrm>
            <a:off x="3071647" y="0"/>
            <a:ext cx="2880000" cy="6869482"/>
          </a:xfrm>
          <a:prstGeom prst="rect">
            <a:avLst/>
          </a:prstGeom>
        </p:spPr>
      </p:pic>
      <p:sp>
        <p:nvSpPr>
          <p:cNvPr id="3" name="Ellipse 2">
            <a:extLst>
              <a:ext uri="{FF2B5EF4-FFF2-40B4-BE49-F238E27FC236}">
                <a16:creationId xmlns:a16="http://schemas.microsoft.com/office/drawing/2014/main" id="{9E84FDB4-41B0-31C8-3C78-0332132BC7EE}"/>
              </a:ext>
            </a:extLst>
          </p:cNvPr>
          <p:cNvSpPr/>
          <p:nvPr/>
        </p:nvSpPr>
        <p:spPr>
          <a:xfrm>
            <a:off x="2905181" y="2595985"/>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881DB92-56F1-4DDC-2442-A13B1E3C5A07}"/>
              </a:ext>
            </a:extLst>
          </p:cNvPr>
          <p:cNvPicPr>
            <a:picLocks noChangeAspect="1"/>
          </p:cNvPicPr>
          <p:nvPr/>
        </p:nvPicPr>
        <p:blipFill>
          <a:blip r:embed="rId5"/>
          <a:stretch>
            <a:fillRect/>
          </a:stretch>
        </p:blipFill>
        <p:spPr>
          <a:xfrm>
            <a:off x="9248122" y="1240701"/>
            <a:ext cx="2926334" cy="4365114"/>
          </a:xfrm>
          <a:prstGeom prst="rect">
            <a:avLst/>
          </a:prstGeom>
        </p:spPr>
      </p:pic>
    </p:spTree>
    <p:extLst>
      <p:ext uri="{BB962C8B-B14F-4D97-AF65-F5344CB8AC3E}">
        <p14:creationId xmlns:p14="http://schemas.microsoft.com/office/powerpoint/2010/main" val="65850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4AA2D-1DA7-FF0C-80B9-A7B69B8BAA25}"/>
              </a:ext>
            </a:extLst>
          </p:cNvPr>
          <p:cNvSpPr>
            <a:spLocks noGrp="1"/>
          </p:cNvSpPr>
          <p:nvPr>
            <p:ph type="title"/>
          </p:nvPr>
        </p:nvSpPr>
        <p:spPr>
          <a:xfrm>
            <a:off x="3960416" y="353094"/>
            <a:ext cx="7694631" cy="874128"/>
          </a:xfrm>
        </p:spPr>
        <p:txBody>
          <a:bodyPr>
            <a:normAutofit/>
          </a:bodyPr>
          <a:lstStyle/>
          <a:p>
            <a:r>
              <a:rPr lang="fr-FR" dirty="0"/>
              <a:t>Tournoi « Howell » avec relais</a:t>
            </a:r>
          </a:p>
        </p:txBody>
      </p:sp>
      <p:pic>
        <p:nvPicPr>
          <p:cNvPr id="5" name="Image 4">
            <a:extLst>
              <a:ext uri="{FF2B5EF4-FFF2-40B4-BE49-F238E27FC236}">
                <a16:creationId xmlns:a16="http://schemas.microsoft.com/office/drawing/2014/main" id="{802C0925-D848-ABDF-CE81-F037A108B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8677" y="1369073"/>
            <a:ext cx="2880000" cy="4119854"/>
          </a:xfrm>
          <a:prstGeom prst="rect">
            <a:avLst/>
          </a:prstGeom>
        </p:spPr>
      </p:pic>
      <p:pic>
        <p:nvPicPr>
          <p:cNvPr id="6" name="Image 5">
            <a:extLst>
              <a:ext uri="{FF2B5EF4-FFF2-40B4-BE49-F238E27FC236}">
                <a16:creationId xmlns:a16="http://schemas.microsoft.com/office/drawing/2014/main" id="{AA5E3FB2-D5D1-A89C-2D71-8C803BE70F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82" y="570022"/>
            <a:ext cx="2914361" cy="6172200"/>
          </a:xfrm>
          <a:prstGeom prst="rect">
            <a:avLst/>
          </a:prstGeom>
        </p:spPr>
      </p:pic>
      <p:sp>
        <p:nvSpPr>
          <p:cNvPr id="7" name="Ellipse 6">
            <a:extLst>
              <a:ext uri="{FF2B5EF4-FFF2-40B4-BE49-F238E27FC236}">
                <a16:creationId xmlns:a16="http://schemas.microsoft.com/office/drawing/2014/main" id="{D091E158-C1FE-92AE-B9B9-3194182936D1}"/>
              </a:ext>
            </a:extLst>
          </p:cNvPr>
          <p:cNvSpPr/>
          <p:nvPr/>
        </p:nvSpPr>
        <p:spPr>
          <a:xfrm>
            <a:off x="85934" y="570023"/>
            <a:ext cx="3565215" cy="19325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bas 7">
            <a:extLst>
              <a:ext uri="{FF2B5EF4-FFF2-40B4-BE49-F238E27FC236}">
                <a16:creationId xmlns:a16="http://schemas.microsoft.com/office/drawing/2014/main" id="{422FF9BB-C229-625D-16E6-2012EB5C82B8}"/>
              </a:ext>
            </a:extLst>
          </p:cNvPr>
          <p:cNvSpPr/>
          <p:nvPr/>
        </p:nvSpPr>
        <p:spPr>
          <a:xfrm rot="16200000">
            <a:off x="3506618" y="4100299"/>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732270C-1DDA-803C-DD12-21A486291D56}"/>
              </a:ext>
            </a:extLst>
          </p:cNvPr>
          <p:cNvSpPr txBox="1"/>
          <p:nvPr/>
        </p:nvSpPr>
        <p:spPr>
          <a:xfrm>
            <a:off x="8286205" y="2274838"/>
            <a:ext cx="3368842" cy="2308324"/>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Après avoir validé sa position à la table relais, l’application procède au changement de tour pour la paire en relais</a:t>
            </a:r>
          </a:p>
          <a:p>
            <a:endParaRPr lang="fr-FR" dirty="0"/>
          </a:p>
          <a:p>
            <a:r>
              <a:rPr lang="fr-FR" dirty="0"/>
              <a:t>La paire en relais doit patienter jusqu’à la fin du tour en cours sur les autres tables.</a:t>
            </a:r>
          </a:p>
        </p:txBody>
      </p:sp>
    </p:spTree>
    <p:extLst>
      <p:ext uri="{BB962C8B-B14F-4D97-AF65-F5344CB8AC3E}">
        <p14:creationId xmlns:p14="http://schemas.microsoft.com/office/powerpoint/2010/main" val="401452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Phase de préparation du tournoi</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01043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1375E13-9C6A-C307-1851-2EE9D5E8847C}"/>
              </a:ext>
            </a:extLst>
          </p:cNvPr>
          <p:cNvPicPr>
            <a:picLocks noChangeAspect="1"/>
          </p:cNvPicPr>
          <p:nvPr/>
        </p:nvPicPr>
        <p:blipFill>
          <a:blip r:embed="rId2"/>
          <a:srcRect t="10536" b="18189"/>
          <a:stretch/>
        </p:blipFill>
        <p:spPr>
          <a:xfrm>
            <a:off x="3105112" y="1721555"/>
            <a:ext cx="3101608" cy="4888091"/>
          </a:xfrm>
          <a:prstGeom prst="rect">
            <a:avLst/>
          </a:prstGeom>
        </p:spPr>
      </p:pic>
      <p:pic>
        <p:nvPicPr>
          <p:cNvPr id="13" name="Image 12">
            <a:extLst>
              <a:ext uri="{FF2B5EF4-FFF2-40B4-BE49-F238E27FC236}">
                <a16:creationId xmlns:a16="http://schemas.microsoft.com/office/drawing/2014/main" id="{3ECC0673-124D-7AD3-A5B9-020ED756EC20}"/>
              </a:ext>
            </a:extLst>
          </p:cNvPr>
          <p:cNvPicPr>
            <a:picLocks noChangeAspect="1"/>
          </p:cNvPicPr>
          <p:nvPr/>
        </p:nvPicPr>
        <p:blipFill>
          <a:blip r:embed="rId3"/>
          <a:srcRect t="10535" b="25926"/>
          <a:stretch/>
        </p:blipFill>
        <p:spPr>
          <a:xfrm>
            <a:off x="9079347" y="1721555"/>
            <a:ext cx="3101608" cy="4357514"/>
          </a:xfrm>
          <a:prstGeom prst="rect">
            <a:avLst/>
          </a:prstGeom>
        </p:spPr>
      </p:pic>
      <p:pic>
        <p:nvPicPr>
          <p:cNvPr id="12" name="Image 11">
            <a:extLst>
              <a:ext uri="{FF2B5EF4-FFF2-40B4-BE49-F238E27FC236}">
                <a16:creationId xmlns:a16="http://schemas.microsoft.com/office/drawing/2014/main" id="{CD223099-915A-EA1F-F2D1-C185B01A464D}"/>
              </a:ext>
            </a:extLst>
          </p:cNvPr>
          <p:cNvPicPr>
            <a:picLocks noChangeAspect="1"/>
          </p:cNvPicPr>
          <p:nvPr/>
        </p:nvPicPr>
        <p:blipFill>
          <a:blip r:embed="rId4"/>
          <a:srcRect t="4299" b="47236"/>
          <a:stretch/>
        </p:blipFill>
        <p:spPr>
          <a:xfrm>
            <a:off x="6222678" y="3280243"/>
            <a:ext cx="2905395" cy="3113462"/>
          </a:xfrm>
          <a:prstGeom prst="rect">
            <a:avLst/>
          </a:prstGeom>
          <a:ln w="25400">
            <a:solidFill>
              <a:schemeClr val="accent1">
                <a:lumMod val="75000"/>
              </a:schemeClr>
            </a:solidFill>
          </a:ln>
        </p:spPr>
      </p:pic>
      <p:pic>
        <p:nvPicPr>
          <p:cNvPr id="3" name="Image 2">
            <a:extLst>
              <a:ext uri="{FF2B5EF4-FFF2-40B4-BE49-F238E27FC236}">
                <a16:creationId xmlns:a16="http://schemas.microsoft.com/office/drawing/2014/main" id="{E651ADB0-1F31-E869-FD24-1B17A014B08C}"/>
              </a:ext>
            </a:extLst>
          </p:cNvPr>
          <p:cNvPicPr>
            <a:picLocks noChangeAspect="1"/>
          </p:cNvPicPr>
          <p:nvPr/>
        </p:nvPicPr>
        <p:blipFill>
          <a:blip r:embed="rId5"/>
          <a:srcRect t="10535" b="14568"/>
          <a:stretch/>
        </p:blipFill>
        <p:spPr>
          <a:xfrm>
            <a:off x="11045" y="1721555"/>
            <a:ext cx="3101608" cy="5136445"/>
          </a:xfrm>
          <a:prstGeom prst="rect">
            <a:avLst/>
          </a:prstGeom>
        </p:spPr>
      </p:pic>
      <p:pic>
        <p:nvPicPr>
          <p:cNvPr id="9" name="Graphique 8" descr="Curseur avec un remplissage uni">
            <a:extLst>
              <a:ext uri="{FF2B5EF4-FFF2-40B4-BE49-F238E27FC236}">
                <a16:creationId xmlns:a16="http://schemas.microsoft.com/office/drawing/2014/main" id="{B821D023-E8BC-0F46-F1D5-48D84F4F87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83042" y="5650547"/>
            <a:ext cx="574332" cy="574332"/>
          </a:xfrm>
          <a:prstGeom prst="rect">
            <a:avLst/>
          </a:prstGeom>
        </p:spPr>
      </p:pic>
      <p:sp>
        <p:nvSpPr>
          <p:cNvPr id="17" name="ZoneTexte 16">
            <a:extLst>
              <a:ext uri="{FF2B5EF4-FFF2-40B4-BE49-F238E27FC236}">
                <a16:creationId xmlns:a16="http://schemas.microsoft.com/office/drawing/2014/main" id="{C06A9DE3-E93B-A6C5-B048-2EA1DD864FC4}"/>
              </a:ext>
            </a:extLst>
          </p:cNvPr>
          <p:cNvSpPr txBox="1"/>
          <p:nvPr/>
        </p:nvSpPr>
        <p:spPr>
          <a:xfrm>
            <a:off x="1189846" y="919622"/>
            <a:ext cx="400535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Identification joueur</a:t>
            </a:r>
          </a:p>
          <a:p>
            <a:r>
              <a:rPr lang="fr-FR" dirty="0"/>
              <a:t>Entrez votre mail  et votre mot de passe</a:t>
            </a:r>
          </a:p>
        </p:txBody>
      </p:sp>
      <p:sp>
        <p:nvSpPr>
          <p:cNvPr id="23" name="Titre 1">
            <a:extLst>
              <a:ext uri="{FF2B5EF4-FFF2-40B4-BE49-F238E27FC236}">
                <a16:creationId xmlns:a16="http://schemas.microsoft.com/office/drawing/2014/main" id="{4F4176FA-6511-C0A5-B6BC-6FB8531E2BE5}"/>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Identification joueur - Connexion</a:t>
            </a:r>
          </a:p>
        </p:txBody>
      </p:sp>
      <p:pic>
        <p:nvPicPr>
          <p:cNvPr id="14" name="Graphique 13" descr="Curseur avec un remplissage uni">
            <a:extLst>
              <a:ext uri="{FF2B5EF4-FFF2-40B4-BE49-F238E27FC236}">
                <a16:creationId xmlns:a16="http://schemas.microsoft.com/office/drawing/2014/main" id="{B6F57A8F-DC9E-AEA5-9719-660EB26B3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310182" y="4203852"/>
            <a:ext cx="574332" cy="574332"/>
          </a:xfrm>
          <a:prstGeom prst="rect">
            <a:avLst/>
          </a:prstGeom>
        </p:spPr>
      </p:pic>
      <p:pic>
        <p:nvPicPr>
          <p:cNvPr id="19" name="Graphique 18" descr="Curseur avec un remplissage uni">
            <a:extLst>
              <a:ext uri="{FF2B5EF4-FFF2-40B4-BE49-F238E27FC236}">
                <a16:creationId xmlns:a16="http://schemas.microsoft.com/office/drawing/2014/main" id="{536C8E08-47B9-A5FC-1945-58CF2A285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251315" y="5018963"/>
            <a:ext cx="574332" cy="574332"/>
          </a:xfrm>
          <a:prstGeom prst="rect">
            <a:avLst/>
          </a:prstGeom>
        </p:spPr>
      </p:pic>
      <p:pic>
        <p:nvPicPr>
          <p:cNvPr id="20" name="Graphique 19" descr="Curseur avec un remplissage uni">
            <a:extLst>
              <a:ext uri="{FF2B5EF4-FFF2-40B4-BE49-F238E27FC236}">
                <a16:creationId xmlns:a16="http://schemas.microsoft.com/office/drawing/2014/main" id="{F1ED12FE-ABA6-F117-BE79-35F0F75FCB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95257">
            <a:off x="7345072" y="5728673"/>
            <a:ext cx="574332" cy="574332"/>
          </a:xfrm>
          <a:prstGeom prst="rect">
            <a:avLst/>
          </a:prstGeom>
        </p:spPr>
      </p:pic>
      <p:pic>
        <p:nvPicPr>
          <p:cNvPr id="21" name="Graphique 20" descr="Curseur avec un remplissage uni">
            <a:extLst>
              <a:ext uri="{FF2B5EF4-FFF2-40B4-BE49-F238E27FC236}">
                <a16:creationId xmlns:a16="http://schemas.microsoft.com/office/drawing/2014/main" id="{56BB2B9D-F5C3-B54F-A497-9049C17A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9224410" y="3715445"/>
            <a:ext cx="574332" cy="574332"/>
          </a:xfrm>
          <a:prstGeom prst="rect">
            <a:avLst/>
          </a:prstGeom>
        </p:spPr>
      </p:pic>
      <p:pic>
        <p:nvPicPr>
          <p:cNvPr id="22" name="Graphique 21" descr="Curseur avec un remplissage uni">
            <a:extLst>
              <a:ext uri="{FF2B5EF4-FFF2-40B4-BE49-F238E27FC236}">
                <a16:creationId xmlns:a16="http://schemas.microsoft.com/office/drawing/2014/main" id="{0BF68886-13B9-9911-5F5C-6404180A6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9152996" y="4794957"/>
            <a:ext cx="574332" cy="574332"/>
          </a:xfrm>
          <a:prstGeom prst="rect">
            <a:avLst/>
          </a:prstGeom>
        </p:spPr>
      </p:pic>
      <p:sp>
        <p:nvSpPr>
          <p:cNvPr id="24" name="ZoneTexte 23">
            <a:extLst>
              <a:ext uri="{FF2B5EF4-FFF2-40B4-BE49-F238E27FC236}">
                <a16:creationId xmlns:a16="http://schemas.microsoft.com/office/drawing/2014/main" id="{29C3D075-0C57-0025-18E5-2CBED586C418}"/>
              </a:ext>
            </a:extLst>
          </p:cNvPr>
          <p:cNvSpPr txBox="1"/>
          <p:nvPr/>
        </p:nvSpPr>
        <p:spPr>
          <a:xfrm>
            <a:off x="6252865" y="2581465"/>
            <a:ext cx="2826482" cy="646331"/>
          </a:xfrm>
          <a:prstGeom prst="rect">
            <a:avLst/>
          </a:prstGeom>
          <a:noFill/>
        </p:spPr>
        <p:txBody>
          <a:bodyPr wrap="square" rtlCol="0">
            <a:spAutoFit/>
          </a:bodyPr>
          <a:lstStyle>
            <a:defPPr>
              <a:defRPr lang="fr-FR"/>
            </a:defPPr>
            <a:lvl1pPr algn="ctr">
              <a:defRPr>
                <a:solidFill>
                  <a:srgbClr val="FF0000"/>
                </a:solidFill>
                <a:latin typeface="Arial" panose="020B0604020202020204" pitchFamily="34" charset="0"/>
                <a:cs typeface="Arial" panose="020B0604020202020204" pitchFamily="34" charset="0"/>
              </a:defRPr>
            </a:lvl1pPr>
          </a:lstStyle>
          <a:p>
            <a:r>
              <a:rPr lang="fr-FR" dirty="0"/>
              <a:t>Ouvrez votre messagerie</a:t>
            </a:r>
          </a:p>
          <a:p>
            <a:r>
              <a:rPr lang="fr-FR" dirty="0"/>
              <a:t>Cliquez sur le lien</a:t>
            </a:r>
          </a:p>
        </p:txBody>
      </p:sp>
      <p:sp>
        <p:nvSpPr>
          <p:cNvPr id="25" name="Ellipse 24">
            <a:extLst>
              <a:ext uri="{FF2B5EF4-FFF2-40B4-BE49-F238E27FC236}">
                <a16:creationId xmlns:a16="http://schemas.microsoft.com/office/drawing/2014/main" id="{29F45086-97E5-541D-F2CB-2C530289E7E2}"/>
              </a:ext>
            </a:extLst>
          </p:cNvPr>
          <p:cNvSpPr/>
          <p:nvPr/>
        </p:nvSpPr>
        <p:spPr>
          <a:xfrm>
            <a:off x="2374705" y="5500231"/>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6" name="Ellipse 25">
            <a:extLst>
              <a:ext uri="{FF2B5EF4-FFF2-40B4-BE49-F238E27FC236}">
                <a16:creationId xmlns:a16="http://schemas.microsoft.com/office/drawing/2014/main" id="{FD8B7BB8-7443-3296-23C5-CD3AB5479DD3}"/>
              </a:ext>
            </a:extLst>
          </p:cNvPr>
          <p:cNvSpPr/>
          <p:nvPr/>
        </p:nvSpPr>
        <p:spPr>
          <a:xfrm>
            <a:off x="5265996" y="4090763"/>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7" name="Ellipse 26">
            <a:extLst>
              <a:ext uri="{FF2B5EF4-FFF2-40B4-BE49-F238E27FC236}">
                <a16:creationId xmlns:a16="http://schemas.microsoft.com/office/drawing/2014/main" id="{FE9E89D5-256B-0A54-54F0-AC20CB9543C2}"/>
              </a:ext>
            </a:extLst>
          </p:cNvPr>
          <p:cNvSpPr/>
          <p:nvPr/>
        </p:nvSpPr>
        <p:spPr>
          <a:xfrm>
            <a:off x="5265996" y="4955425"/>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28" name="Ellipse 27">
            <a:extLst>
              <a:ext uri="{FF2B5EF4-FFF2-40B4-BE49-F238E27FC236}">
                <a16:creationId xmlns:a16="http://schemas.microsoft.com/office/drawing/2014/main" id="{177C0129-C179-AC74-5FA5-C903C8397639}"/>
              </a:ext>
            </a:extLst>
          </p:cNvPr>
          <p:cNvSpPr/>
          <p:nvPr/>
        </p:nvSpPr>
        <p:spPr>
          <a:xfrm>
            <a:off x="7709242" y="5991024"/>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29" name="Ellipse 28">
            <a:extLst>
              <a:ext uri="{FF2B5EF4-FFF2-40B4-BE49-F238E27FC236}">
                <a16:creationId xmlns:a16="http://schemas.microsoft.com/office/drawing/2014/main" id="{9E414332-519E-0815-B08C-9013F22CA88A}"/>
              </a:ext>
            </a:extLst>
          </p:cNvPr>
          <p:cNvSpPr/>
          <p:nvPr/>
        </p:nvSpPr>
        <p:spPr>
          <a:xfrm>
            <a:off x="10988006" y="3575155"/>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0" name="Ellipse 29">
            <a:extLst>
              <a:ext uri="{FF2B5EF4-FFF2-40B4-BE49-F238E27FC236}">
                <a16:creationId xmlns:a16="http://schemas.microsoft.com/office/drawing/2014/main" id="{059541AA-CB44-0772-D2F2-68B3094AA92C}"/>
              </a:ext>
            </a:extLst>
          </p:cNvPr>
          <p:cNvSpPr/>
          <p:nvPr/>
        </p:nvSpPr>
        <p:spPr>
          <a:xfrm>
            <a:off x="11620428" y="4729250"/>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7</a:t>
            </a:r>
          </a:p>
        </p:txBody>
      </p:sp>
      <p:sp>
        <p:nvSpPr>
          <p:cNvPr id="31" name="Ellipse 30">
            <a:extLst>
              <a:ext uri="{FF2B5EF4-FFF2-40B4-BE49-F238E27FC236}">
                <a16:creationId xmlns:a16="http://schemas.microsoft.com/office/drawing/2014/main" id="{6E67095B-F9D7-80B6-2173-F6D0C14A2F88}"/>
              </a:ext>
            </a:extLst>
          </p:cNvPr>
          <p:cNvSpPr/>
          <p:nvPr/>
        </p:nvSpPr>
        <p:spPr>
          <a:xfrm>
            <a:off x="7451438" y="2182410"/>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36" name="Ellipse 35">
            <a:extLst>
              <a:ext uri="{FF2B5EF4-FFF2-40B4-BE49-F238E27FC236}">
                <a16:creationId xmlns:a16="http://schemas.microsoft.com/office/drawing/2014/main" id="{14116518-A766-ACAE-031A-42E59CEA030F}"/>
              </a:ext>
            </a:extLst>
          </p:cNvPr>
          <p:cNvSpPr/>
          <p:nvPr/>
        </p:nvSpPr>
        <p:spPr>
          <a:xfrm>
            <a:off x="324252" y="3250409"/>
            <a:ext cx="2480838" cy="1231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avec flèche 36">
            <a:extLst>
              <a:ext uri="{FF2B5EF4-FFF2-40B4-BE49-F238E27FC236}">
                <a16:creationId xmlns:a16="http://schemas.microsoft.com/office/drawing/2014/main" id="{043944E0-EBFD-4153-8731-C08BFE203C5E}"/>
              </a:ext>
            </a:extLst>
          </p:cNvPr>
          <p:cNvCxnSpPr>
            <a:cxnSpLocks/>
            <a:stCxn id="17" idx="2"/>
            <a:endCxn id="36" idx="7"/>
          </p:cNvCxnSpPr>
          <p:nvPr/>
        </p:nvCxnSpPr>
        <p:spPr>
          <a:xfrm flipH="1">
            <a:off x="2441780" y="1565953"/>
            <a:ext cx="750745" cy="1864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B148C44F-76D8-BC92-4F7E-368399B24E27}"/>
              </a:ext>
            </a:extLst>
          </p:cNvPr>
          <p:cNvSpPr txBox="1"/>
          <p:nvPr/>
        </p:nvSpPr>
        <p:spPr>
          <a:xfrm>
            <a:off x="5967088" y="919622"/>
            <a:ext cx="4352494"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Première connexion ou mot de passe oublié:</a:t>
            </a:r>
          </a:p>
          <a:p>
            <a:r>
              <a:rPr lang="fr-FR" dirty="0"/>
              <a:t>Suivez les étapes 1 à 7</a:t>
            </a:r>
          </a:p>
        </p:txBody>
      </p:sp>
    </p:spTree>
    <p:extLst>
      <p:ext uri="{BB962C8B-B14F-4D97-AF65-F5344CB8AC3E}">
        <p14:creationId xmlns:p14="http://schemas.microsoft.com/office/powerpoint/2010/main" val="1221038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71617-5ED7-48E9-BA18-6CBCC0457857}"/>
              </a:ext>
            </a:extLst>
          </p:cNvPr>
          <p:cNvSpPr>
            <a:spLocks noGrp="1"/>
          </p:cNvSpPr>
          <p:nvPr>
            <p:ph type="title"/>
          </p:nvPr>
        </p:nvSpPr>
        <p:spPr/>
        <p:txBody>
          <a:bodyPr>
            <a:normAutofit fontScale="90000"/>
          </a:bodyPr>
          <a:lstStyle/>
          <a:p>
            <a:r>
              <a:rPr lang="fr-FR" dirty="0"/>
              <a:t>Connexion obligatoire</a:t>
            </a:r>
            <a:br>
              <a:rPr lang="fr-FR" dirty="0"/>
            </a:br>
            <a:r>
              <a:rPr lang="fr-FR" dirty="0"/>
              <a:t>pour le directeur du tournoi</a:t>
            </a:r>
          </a:p>
        </p:txBody>
      </p:sp>
      <p:pic>
        <p:nvPicPr>
          <p:cNvPr id="4" name="Image 3">
            <a:extLst>
              <a:ext uri="{FF2B5EF4-FFF2-40B4-BE49-F238E27FC236}">
                <a16:creationId xmlns:a16="http://schemas.microsoft.com/office/drawing/2014/main" id="{A87DA325-5DA3-446B-BC61-A64844591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6578" y="1522303"/>
            <a:ext cx="3333396" cy="4717901"/>
          </a:xfrm>
          <a:prstGeom prst="rect">
            <a:avLst/>
          </a:prstGeom>
        </p:spPr>
      </p:pic>
      <p:pic>
        <p:nvPicPr>
          <p:cNvPr id="6" name="Image 5">
            <a:extLst>
              <a:ext uri="{FF2B5EF4-FFF2-40B4-BE49-F238E27FC236}">
                <a16:creationId xmlns:a16="http://schemas.microsoft.com/office/drawing/2014/main" id="{FFB020F7-9B3B-43FD-BCB0-DDF24BD335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9851" y="91088"/>
            <a:ext cx="3333395" cy="6675823"/>
          </a:xfrm>
          <a:prstGeom prst="rect">
            <a:avLst/>
          </a:prstGeom>
        </p:spPr>
      </p:pic>
      <p:sp>
        <p:nvSpPr>
          <p:cNvPr id="7" name="Flèche : bas 6">
            <a:extLst>
              <a:ext uri="{FF2B5EF4-FFF2-40B4-BE49-F238E27FC236}">
                <a16:creationId xmlns:a16="http://schemas.microsoft.com/office/drawing/2014/main" id="{30471B93-C823-419E-97EA-F40EC4D32C82}"/>
              </a:ext>
            </a:extLst>
          </p:cNvPr>
          <p:cNvSpPr/>
          <p:nvPr/>
        </p:nvSpPr>
        <p:spPr>
          <a:xfrm rot="16200000">
            <a:off x="5312228" y="4248961"/>
            <a:ext cx="289060" cy="225523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876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D3CA0F8-D504-4C0B-A3A8-C2745A138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89154"/>
            <a:ext cx="2594647" cy="5568846"/>
          </a:xfrm>
          <a:prstGeom prst="rect">
            <a:avLst/>
          </a:prstGeom>
        </p:spPr>
      </p:pic>
      <p:sp>
        <p:nvSpPr>
          <p:cNvPr id="2" name="Titre 1">
            <a:extLst>
              <a:ext uri="{FF2B5EF4-FFF2-40B4-BE49-F238E27FC236}">
                <a16:creationId xmlns:a16="http://schemas.microsoft.com/office/drawing/2014/main" id="{21B94DC6-2B29-49FF-83A2-65B92753DE29}"/>
              </a:ext>
            </a:extLst>
          </p:cNvPr>
          <p:cNvSpPr>
            <a:spLocks noGrp="1"/>
          </p:cNvSpPr>
          <p:nvPr>
            <p:ph type="title"/>
          </p:nvPr>
        </p:nvSpPr>
        <p:spPr/>
        <p:txBody>
          <a:bodyPr/>
          <a:lstStyle/>
          <a:p>
            <a:r>
              <a:rPr lang="fr-FR" dirty="0"/>
              <a:t>Création d’un tournoi</a:t>
            </a:r>
          </a:p>
        </p:txBody>
      </p:sp>
      <p:pic>
        <p:nvPicPr>
          <p:cNvPr id="6" name="Image 5">
            <a:extLst>
              <a:ext uri="{FF2B5EF4-FFF2-40B4-BE49-F238E27FC236}">
                <a16:creationId xmlns:a16="http://schemas.microsoft.com/office/drawing/2014/main" id="{4C15AF09-BC0C-F294-2AE7-0E4D09CCE733}"/>
              </a:ext>
            </a:extLst>
          </p:cNvPr>
          <p:cNvPicPr>
            <a:picLocks noChangeAspect="1"/>
          </p:cNvPicPr>
          <p:nvPr/>
        </p:nvPicPr>
        <p:blipFill>
          <a:blip r:embed="rId3"/>
          <a:stretch>
            <a:fillRect/>
          </a:stretch>
        </p:blipFill>
        <p:spPr>
          <a:xfrm>
            <a:off x="5996366" y="1118682"/>
            <a:ext cx="6069091" cy="5739318"/>
          </a:xfrm>
          <a:prstGeom prst="rect">
            <a:avLst/>
          </a:prstGeom>
        </p:spPr>
      </p:pic>
      <p:pic>
        <p:nvPicPr>
          <p:cNvPr id="8" name="Image 7">
            <a:extLst>
              <a:ext uri="{FF2B5EF4-FFF2-40B4-BE49-F238E27FC236}">
                <a16:creationId xmlns:a16="http://schemas.microsoft.com/office/drawing/2014/main" id="{45F85A28-C28B-493C-A89B-7D6D7A777626}"/>
              </a:ext>
            </a:extLst>
          </p:cNvPr>
          <p:cNvPicPr>
            <a:picLocks noChangeAspect="1"/>
          </p:cNvPicPr>
          <p:nvPr/>
        </p:nvPicPr>
        <p:blipFill rotWithShape="1">
          <a:blip r:embed="rId4"/>
          <a:srcRect t="12134"/>
          <a:stretch/>
        </p:blipFill>
        <p:spPr>
          <a:xfrm>
            <a:off x="3101163" y="1289154"/>
            <a:ext cx="2611384" cy="5568846"/>
          </a:xfrm>
          <a:prstGeom prst="rect">
            <a:avLst/>
          </a:prstGeom>
        </p:spPr>
      </p:pic>
      <p:sp>
        <p:nvSpPr>
          <p:cNvPr id="4" name="ZoneTexte 3">
            <a:extLst>
              <a:ext uri="{FF2B5EF4-FFF2-40B4-BE49-F238E27FC236}">
                <a16:creationId xmlns:a16="http://schemas.microsoft.com/office/drawing/2014/main" id="{E0693A4C-50D3-4CE8-ACEE-37C3C69644FD}"/>
              </a:ext>
            </a:extLst>
          </p:cNvPr>
          <p:cNvSpPr txBox="1"/>
          <p:nvPr/>
        </p:nvSpPr>
        <p:spPr>
          <a:xfrm>
            <a:off x="5712547" y="146954"/>
            <a:ext cx="647945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Affichage sur ordinateur: les tableaux « Mitchell » sont côte à cote</a:t>
            </a:r>
          </a:p>
          <a:p>
            <a:r>
              <a:rPr lang="fr-FR" dirty="0"/>
              <a:t>Sur smartphone: les deux tableaux sont l’un en dessous de l’autre.</a:t>
            </a:r>
          </a:p>
          <a:p>
            <a:r>
              <a:rPr lang="fr-FR" dirty="0"/>
              <a:t>La disposition est fonction de la largeur de l’écran, la largeur minimale pour changer de disposition est paramétrable.</a:t>
            </a:r>
          </a:p>
        </p:txBody>
      </p:sp>
      <p:sp>
        <p:nvSpPr>
          <p:cNvPr id="10" name="Ellipse 9">
            <a:extLst>
              <a:ext uri="{FF2B5EF4-FFF2-40B4-BE49-F238E27FC236}">
                <a16:creationId xmlns:a16="http://schemas.microsoft.com/office/drawing/2014/main" id="{A3C0EA7D-71D6-89EC-F2F1-D046AFDAD02D}"/>
              </a:ext>
            </a:extLst>
          </p:cNvPr>
          <p:cNvSpPr/>
          <p:nvPr/>
        </p:nvSpPr>
        <p:spPr>
          <a:xfrm>
            <a:off x="553453" y="2225842"/>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C6550D4-01B0-C74D-5CF3-D7F327A0A5F6}"/>
              </a:ext>
            </a:extLst>
          </p:cNvPr>
          <p:cNvSpPr/>
          <p:nvPr/>
        </p:nvSpPr>
        <p:spPr>
          <a:xfrm>
            <a:off x="3660897" y="1648327"/>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3918239B-22C3-F41F-EC52-210B0E4834A3}"/>
              </a:ext>
            </a:extLst>
          </p:cNvPr>
          <p:cNvCxnSpPr>
            <a:stCxn id="10" idx="6"/>
            <a:endCxn id="11" idx="2"/>
          </p:cNvCxnSpPr>
          <p:nvPr/>
        </p:nvCxnSpPr>
        <p:spPr>
          <a:xfrm flipV="1">
            <a:off x="2045368" y="1876927"/>
            <a:ext cx="1615529" cy="57751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99E002E3-0C11-7622-DB67-74E377105176}"/>
              </a:ext>
            </a:extLst>
          </p:cNvPr>
          <p:cNvSpPr txBox="1"/>
          <p:nvPr/>
        </p:nvSpPr>
        <p:spPr>
          <a:xfrm rot="20370886">
            <a:off x="2082075" y="1782360"/>
            <a:ext cx="1666803" cy="646331"/>
          </a:xfrm>
          <a:prstGeom prst="rect">
            <a:avLst/>
          </a:prstGeom>
          <a:noFill/>
        </p:spPr>
        <p:txBody>
          <a:bodyPr wrap="none" rtlCol="0">
            <a:spAutoFit/>
          </a:bodyPr>
          <a:lstStyle/>
          <a:p>
            <a:pPr algn="ctr"/>
            <a:r>
              <a:rPr lang="fr-FR" b="1" dirty="0">
                <a:solidFill>
                  <a:srgbClr val="FF0000"/>
                </a:solidFill>
              </a:rPr>
              <a:t>Bascule</a:t>
            </a:r>
          </a:p>
          <a:p>
            <a:pPr algn="ctr"/>
            <a:r>
              <a:rPr lang="fr-FR" b="1" dirty="0">
                <a:solidFill>
                  <a:srgbClr val="FF0000"/>
                </a:solidFill>
              </a:rPr>
              <a:t>type de tournoi</a:t>
            </a:r>
          </a:p>
        </p:txBody>
      </p:sp>
      <p:sp>
        <p:nvSpPr>
          <p:cNvPr id="16" name="Rectangle 15">
            <a:extLst>
              <a:ext uri="{FF2B5EF4-FFF2-40B4-BE49-F238E27FC236}">
                <a16:creationId xmlns:a16="http://schemas.microsoft.com/office/drawing/2014/main" id="{685D86CD-23E8-CA53-F9B9-82A865512883}"/>
              </a:ext>
            </a:extLst>
          </p:cNvPr>
          <p:cNvSpPr/>
          <p:nvPr/>
        </p:nvSpPr>
        <p:spPr>
          <a:xfrm>
            <a:off x="709864" y="3898231"/>
            <a:ext cx="1588168" cy="1552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Howell:</a:t>
            </a:r>
          </a:p>
          <a:p>
            <a:pPr algn="ctr"/>
            <a:r>
              <a:rPr lang="fr-FR" dirty="0"/>
              <a:t>Un seul tableau pour la définition des paires</a:t>
            </a:r>
          </a:p>
        </p:txBody>
      </p:sp>
      <p:sp>
        <p:nvSpPr>
          <p:cNvPr id="17" name="Rectangle 16">
            <a:extLst>
              <a:ext uri="{FF2B5EF4-FFF2-40B4-BE49-F238E27FC236}">
                <a16:creationId xmlns:a16="http://schemas.microsoft.com/office/drawing/2014/main" id="{F6DF04E6-2E48-59A5-BDB6-B52E7F28EB2E}"/>
              </a:ext>
            </a:extLst>
          </p:cNvPr>
          <p:cNvSpPr/>
          <p:nvPr/>
        </p:nvSpPr>
        <p:spPr>
          <a:xfrm>
            <a:off x="5068948" y="3898232"/>
            <a:ext cx="2054104" cy="131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Mitchell:</a:t>
            </a:r>
          </a:p>
          <a:p>
            <a:pPr algn="ctr"/>
            <a:r>
              <a:rPr lang="fr-FR" dirty="0"/>
              <a:t>Deux tableaux pour la définition des paires NS et EO</a:t>
            </a:r>
          </a:p>
        </p:txBody>
      </p:sp>
    </p:spTree>
    <p:extLst>
      <p:ext uri="{BB962C8B-B14F-4D97-AF65-F5344CB8AC3E}">
        <p14:creationId xmlns:p14="http://schemas.microsoft.com/office/powerpoint/2010/main" val="92932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55A375B-B0B4-5ABB-787D-C1232967003C}"/>
              </a:ext>
            </a:extLst>
          </p:cNvPr>
          <p:cNvSpPr txBox="1"/>
          <p:nvPr/>
        </p:nvSpPr>
        <p:spPr>
          <a:xfrm>
            <a:off x="119922" y="1697971"/>
            <a:ext cx="4911676" cy="1754326"/>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créer un tournoi de type « Howell », le directeur de tournoi remplit le tableau des paires:</a:t>
            </a:r>
          </a:p>
          <a:p>
            <a:r>
              <a:rPr lang="fr-FR" dirty="0"/>
              <a:t>4 paires minimum, 10 paires maximum.</a:t>
            </a:r>
          </a:p>
          <a:p>
            <a:endParaRPr lang="fr-FR" dirty="0"/>
          </a:p>
          <a:p>
            <a:r>
              <a:rPr lang="fr-FR" dirty="0"/>
              <a:t>Au-delà de 10 paires, il faut basculer sur un tournoi de type Mitchell avec 5 tables et plus.</a:t>
            </a:r>
          </a:p>
        </p:txBody>
      </p:sp>
      <p:sp>
        <p:nvSpPr>
          <p:cNvPr id="2" name="Titre 1">
            <a:extLst>
              <a:ext uri="{FF2B5EF4-FFF2-40B4-BE49-F238E27FC236}">
                <a16:creationId xmlns:a16="http://schemas.microsoft.com/office/drawing/2014/main" id="{D48FA9C8-3EF7-ED59-59BE-CCEE6AE3E5E9}"/>
              </a:ext>
            </a:extLst>
          </p:cNvPr>
          <p:cNvSpPr>
            <a:spLocks noGrp="1"/>
          </p:cNvSpPr>
          <p:nvPr>
            <p:ph type="title"/>
          </p:nvPr>
        </p:nvSpPr>
        <p:spPr>
          <a:xfrm>
            <a:off x="838200" y="232604"/>
            <a:ext cx="10515600" cy="753556"/>
          </a:xfrm>
        </p:spPr>
        <p:txBody>
          <a:bodyPr>
            <a:normAutofit/>
          </a:bodyPr>
          <a:lstStyle/>
          <a:p>
            <a:r>
              <a:rPr lang="fr-FR" dirty="0"/>
              <a:t>Tournoi type « Howell »</a:t>
            </a:r>
          </a:p>
        </p:txBody>
      </p:sp>
      <p:pic>
        <p:nvPicPr>
          <p:cNvPr id="5" name="Image 4">
            <a:extLst>
              <a:ext uri="{FF2B5EF4-FFF2-40B4-BE49-F238E27FC236}">
                <a16:creationId xmlns:a16="http://schemas.microsoft.com/office/drawing/2014/main" id="{7055D75B-CFD4-D840-8DAD-827662A20B36}"/>
              </a:ext>
            </a:extLst>
          </p:cNvPr>
          <p:cNvPicPr>
            <a:picLocks noChangeAspect="1"/>
          </p:cNvPicPr>
          <p:nvPr/>
        </p:nvPicPr>
        <p:blipFill rotWithShape="1">
          <a:blip r:embed="rId2"/>
          <a:srcRect t="12459"/>
          <a:stretch/>
        </p:blipFill>
        <p:spPr>
          <a:xfrm>
            <a:off x="5408845" y="0"/>
            <a:ext cx="3202953" cy="6017954"/>
          </a:xfrm>
          <a:prstGeom prst="rect">
            <a:avLst/>
          </a:prstGeom>
        </p:spPr>
      </p:pic>
      <p:pic>
        <p:nvPicPr>
          <p:cNvPr id="8" name="Image 7">
            <a:extLst>
              <a:ext uri="{FF2B5EF4-FFF2-40B4-BE49-F238E27FC236}">
                <a16:creationId xmlns:a16="http://schemas.microsoft.com/office/drawing/2014/main" id="{6F0D2394-030E-2FAB-0D07-B6029DF32DBF}"/>
              </a:ext>
            </a:extLst>
          </p:cNvPr>
          <p:cNvPicPr>
            <a:picLocks noChangeAspect="1"/>
          </p:cNvPicPr>
          <p:nvPr/>
        </p:nvPicPr>
        <p:blipFill>
          <a:blip r:embed="rId3"/>
          <a:stretch>
            <a:fillRect/>
          </a:stretch>
        </p:blipFill>
        <p:spPr>
          <a:xfrm>
            <a:off x="8989046" y="0"/>
            <a:ext cx="3202954" cy="6858000"/>
          </a:xfrm>
          <a:prstGeom prst="rect">
            <a:avLst/>
          </a:prstGeom>
        </p:spPr>
      </p:pic>
      <p:sp>
        <p:nvSpPr>
          <p:cNvPr id="10" name="Ellipse 9">
            <a:extLst>
              <a:ext uri="{FF2B5EF4-FFF2-40B4-BE49-F238E27FC236}">
                <a16:creationId xmlns:a16="http://schemas.microsoft.com/office/drawing/2014/main" id="{864C80D6-66D2-5661-8206-BA58A4CA906B}"/>
              </a:ext>
            </a:extLst>
          </p:cNvPr>
          <p:cNvSpPr/>
          <p:nvPr/>
        </p:nvSpPr>
        <p:spPr>
          <a:xfrm>
            <a:off x="6264363" y="4234524"/>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08F286C4-9812-E8E1-5536-6E7AD12BB6D2}"/>
              </a:ext>
            </a:extLst>
          </p:cNvPr>
          <p:cNvCxnSpPr>
            <a:cxnSpLocks/>
            <a:stCxn id="10" idx="6"/>
          </p:cNvCxnSpPr>
          <p:nvPr/>
        </p:nvCxnSpPr>
        <p:spPr>
          <a:xfrm>
            <a:off x="7756278" y="4463124"/>
            <a:ext cx="1604290" cy="13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02A682-8754-4127-819D-275089AFE392}"/>
              </a:ext>
            </a:extLst>
          </p:cNvPr>
          <p:cNvSpPr txBox="1"/>
          <p:nvPr/>
        </p:nvSpPr>
        <p:spPr>
          <a:xfrm rot="429674">
            <a:off x="7944878" y="4166602"/>
            <a:ext cx="1333836" cy="369332"/>
          </a:xfrm>
          <a:prstGeom prst="rect">
            <a:avLst/>
          </a:prstGeom>
          <a:noFill/>
        </p:spPr>
        <p:txBody>
          <a:bodyPr wrap="square" rtlCol="0">
            <a:spAutoFit/>
          </a:bodyPr>
          <a:lstStyle/>
          <a:p>
            <a:pPr algn="ctr"/>
            <a:r>
              <a:rPr lang="fr-FR" b="1" dirty="0">
                <a:solidFill>
                  <a:srgbClr val="FF0000"/>
                </a:solidFill>
              </a:rPr>
              <a:t>Ajout paire</a:t>
            </a:r>
          </a:p>
        </p:txBody>
      </p:sp>
    </p:spTree>
    <p:extLst>
      <p:ext uri="{BB962C8B-B14F-4D97-AF65-F5344CB8AC3E}">
        <p14:creationId xmlns:p14="http://schemas.microsoft.com/office/powerpoint/2010/main" val="123371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E5347-FD9F-F7F1-2D29-94DF104E935E}"/>
              </a:ext>
            </a:extLst>
          </p:cNvPr>
          <p:cNvSpPr>
            <a:spLocks noGrp="1"/>
          </p:cNvSpPr>
          <p:nvPr>
            <p:ph type="title"/>
          </p:nvPr>
        </p:nvSpPr>
        <p:spPr/>
        <p:txBody>
          <a:bodyPr/>
          <a:lstStyle/>
          <a:p>
            <a:r>
              <a:rPr lang="fr-FR" dirty="0"/>
              <a:t>Mitchell avec une table incomplète</a:t>
            </a:r>
          </a:p>
        </p:txBody>
      </p:sp>
      <p:pic>
        <p:nvPicPr>
          <p:cNvPr id="5" name="Image 4">
            <a:extLst>
              <a:ext uri="{FF2B5EF4-FFF2-40B4-BE49-F238E27FC236}">
                <a16:creationId xmlns:a16="http://schemas.microsoft.com/office/drawing/2014/main" id="{7CA90DEE-4DB3-DFC8-7732-B83D2B0BFAC8}"/>
              </a:ext>
            </a:extLst>
          </p:cNvPr>
          <p:cNvPicPr>
            <a:picLocks noChangeAspect="1"/>
          </p:cNvPicPr>
          <p:nvPr/>
        </p:nvPicPr>
        <p:blipFill>
          <a:blip r:embed="rId2"/>
          <a:stretch>
            <a:fillRect/>
          </a:stretch>
        </p:blipFill>
        <p:spPr>
          <a:xfrm>
            <a:off x="0" y="2114245"/>
            <a:ext cx="5936105" cy="4743756"/>
          </a:xfrm>
          <a:prstGeom prst="rect">
            <a:avLst/>
          </a:prstGeom>
        </p:spPr>
      </p:pic>
      <p:pic>
        <p:nvPicPr>
          <p:cNvPr id="7" name="Image 6">
            <a:extLst>
              <a:ext uri="{FF2B5EF4-FFF2-40B4-BE49-F238E27FC236}">
                <a16:creationId xmlns:a16="http://schemas.microsoft.com/office/drawing/2014/main" id="{850056CF-3539-F170-5C8A-6C330AC14848}"/>
              </a:ext>
            </a:extLst>
          </p:cNvPr>
          <p:cNvPicPr>
            <a:picLocks noChangeAspect="1"/>
          </p:cNvPicPr>
          <p:nvPr/>
        </p:nvPicPr>
        <p:blipFill>
          <a:blip r:embed="rId3"/>
          <a:stretch>
            <a:fillRect/>
          </a:stretch>
        </p:blipFill>
        <p:spPr>
          <a:xfrm>
            <a:off x="6255897" y="2154875"/>
            <a:ext cx="5936106" cy="4703125"/>
          </a:xfrm>
          <a:prstGeom prst="rect">
            <a:avLst/>
          </a:prstGeom>
        </p:spPr>
      </p:pic>
      <p:sp>
        <p:nvSpPr>
          <p:cNvPr id="9" name="ZoneTexte 8">
            <a:extLst>
              <a:ext uri="{FF2B5EF4-FFF2-40B4-BE49-F238E27FC236}">
                <a16:creationId xmlns:a16="http://schemas.microsoft.com/office/drawing/2014/main" id="{BF91B9B0-212D-9BBE-B0EB-78C96619054E}"/>
              </a:ext>
            </a:extLst>
          </p:cNvPr>
          <p:cNvSpPr txBox="1"/>
          <p:nvPr/>
        </p:nvSpPr>
        <p:spPr>
          <a:xfrm>
            <a:off x="838200" y="1406359"/>
            <a:ext cx="4078617" cy="707886"/>
          </a:xfrm>
          <a:prstGeom prst="rect">
            <a:avLst/>
          </a:prstGeom>
          <a:noFill/>
        </p:spPr>
        <p:txBody>
          <a:bodyPr wrap="none" rtlCol="0">
            <a:spAutoFit/>
          </a:bodyPr>
          <a:lstStyle/>
          <a:p>
            <a:r>
              <a:rPr lang="fr-FR" sz="4000" dirty="0">
                <a:solidFill>
                  <a:srgbClr val="FF0000"/>
                </a:solidFill>
              </a:rPr>
              <a:t>Relais en Est-ouest</a:t>
            </a:r>
          </a:p>
        </p:txBody>
      </p:sp>
      <p:sp>
        <p:nvSpPr>
          <p:cNvPr id="10" name="ZoneTexte 9">
            <a:extLst>
              <a:ext uri="{FF2B5EF4-FFF2-40B4-BE49-F238E27FC236}">
                <a16:creationId xmlns:a16="http://schemas.microsoft.com/office/drawing/2014/main" id="{1FC7C2F5-30D8-F7AE-A4D3-BD07FBD78F12}"/>
              </a:ext>
            </a:extLst>
          </p:cNvPr>
          <p:cNvSpPr txBox="1"/>
          <p:nvPr/>
        </p:nvSpPr>
        <p:spPr>
          <a:xfrm>
            <a:off x="7184641" y="1460243"/>
            <a:ext cx="4120039" cy="707886"/>
          </a:xfrm>
          <a:prstGeom prst="rect">
            <a:avLst/>
          </a:prstGeom>
          <a:noFill/>
        </p:spPr>
        <p:txBody>
          <a:bodyPr wrap="none" rtlCol="0">
            <a:spAutoFit/>
          </a:bodyPr>
          <a:lstStyle/>
          <a:p>
            <a:r>
              <a:rPr lang="fr-FR" sz="4000" dirty="0">
                <a:solidFill>
                  <a:srgbClr val="FF0000"/>
                </a:solidFill>
              </a:rPr>
              <a:t>Relais en Nord-Sud</a:t>
            </a:r>
          </a:p>
        </p:txBody>
      </p:sp>
    </p:spTree>
    <p:extLst>
      <p:ext uri="{BB962C8B-B14F-4D97-AF65-F5344CB8AC3E}">
        <p14:creationId xmlns:p14="http://schemas.microsoft.com/office/powerpoint/2010/main" val="130488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7E5B1-8D16-4DA3-88CC-CE94FA9A3D86}"/>
              </a:ext>
            </a:extLst>
          </p:cNvPr>
          <p:cNvSpPr>
            <a:spLocks noGrp="1"/>
          </p:cNvSpPr>
          <p:nvPr>
            <p:ph type="title"/>
          </p:nvPr>
        </p:nvSpPr>
        <p:spPr/>
        <p:txBody>
          <a:bodyPr/>
          <a:lstStyle/>
          <a:p>
            <a:r>
              <a:rPr lang="fr-FR" dirty="0">
                <a:latin typeface="Arial Nova Cond" panose="020B0604020202020204" pitchFamily="34" charset="0"/>
              </a:rPr>
              <a:t>Entrée du nom d’un joueur</a:t>
            </a:r>
          </a:p>
        </p:txBody>
      </p:sp>
      <p:sp>
        <p:nvSpPr>
          <p:cNvPr id="6" name="ZoneTexte 5">
            <a:extLst>
              <a:ext uri="{FF2B5EF4-FFF2-40B4-BE49-F238E27FC236}">
                <a16:creationId xmlns:a16="http://schemas.microsoft.com/office/drawing/2014/main" id="{38A7C08F-4425-474A-B0C1-CB1F8E87D4B4}"/>
              </a:ext>
            </a:extLst>
          </p:cNvPr>
          <p:cNvSpPr txBox="1"/>
          <p:nvPr/>
        </p:nvSpPr>
        <p:spPr>
          <a:xfrm>
            <a:off x="3143133" y="3302238"/>
            <a:ext cx="2297089" cy="646331"/>
          </a:xfrm>
          <a:prstGeom prst="rect">
            <a:avLst/>
          </a:prstGeom>
          <a:noFill/>
        </p:spPr>
        <p:txBody>
          <a:bodyPr wrap="square" rtlCol="0">
            <a:spAutoFit/>
          </a:bodyPr>
          <a:lstStyle/>
          <a:p>
            <a:pPr algn="ctr"/>
            <a:r>
              <a:rPr lang="fr-FR" dirty="0"/>
              <a:t>Annuler et revenir à l’affichage précédent</a:t>
            </a:r>
          </a:p>
        </p:txBody>
      </p:sp>
      <p:sp>
        <p:nvSpPr>
          <p:cNvPr id="7" name="ZoneTexte 6">
            <a:extLst>
              <a:ext uri="{FF2B5EF4-FFF2-40B4-BE49-F238E27FC236}">
                <a16:creationId xmlns:a16="http://schemas.microsoft.com/office/drawing/2014/main" id="{317D85F9-2183-46A6-BAD0-A824702983D6}"/>
              </a:ext>
            </a:extLst>
          </p:cNvPr>
          <p:cNvSpPr txBox="1"/>
          <p:nvPr/>
        </p:nvSpPr>
        <p:spPr>
          <a:xfrm>
            <a:off x="2294686" y="2236677"/>
            <a:ext cx="3170932" cy="646331"/>
          </a:xfrm>
          <a:prstGeom prst="rect">
            <a:avLst/>
          </a:prstGeom>
          <a:noFill/>
        </p:spPr>
        <p:txBody>
          <a:bodyPr wrap="square" rtlCol="0">
            <a:spAutoFit/>
          </a:bodyPr>
          <a:lstStyle/>
          <a:p>
            <a:pPr algn="ctr"/>
            <a:r>
              <a:rPr lang="fr-FR" dirty="0"/>
              <a:t>Le joueur n’est pas membre du club de bridge, il est invité</a:t>
            </a:r>
          </a:p>
        </p:txBody>
      </p:sp>
      <p:sp>
        <p:nvSpPr>
          <p:cNvPr id="8" name="ZoneTexte 7">
            <a:extLst>
              <a:ext uri="{FF2B5EF4-FFF2-40B4-BE49-F238E27FC236}">
                <a16:creationId xmlns:a16="http://schemas.microsoft.com/office/drawing/2014/main" id="{2018FE2C-CF69-47D7-B898-1B8AFCD045FB}"/>
              </a:ext>
            </a:extLst>
          </p:cNvPr>
          <p:cNvSpPr txBox="1"/>
          <p:nvPr/>
        </p:nvSpPr>
        <p:spPr>
          <a:xfrm>
            <a:off x="9367499" y="2098178"/>
            <a:ext cx="2717128" cy="923330"/>
          </a:xfrm>
          <a:prstGeom prst="rect">
            <a:avLst/>
          </a:prstGeom>
          <a:noFill/>
        </p:spPr>
        <p:txBody>
          <a:bodyPr wrap="square" rtlCol="0">
            <a:spAutoFit/>
          </a:bodyPr>
          <a:lstStyle/>
          <a:p>
            <a:pPr algn="ctr"/>
            <a:r>
              <a:rPr lang="fr-FR" dirty="0"/>
              <a:t>Pour entrer le nom d’un nouveau joueur membre du club de bridge</a:t>
            </a:r>
          </a:p>
        </p:txBody>
      </p:sp>
      <p:sp>
        <p:nvSpPr>
          <p:cNvPr id="9" name="ZoneTexte 8">
            <a:extLst>
              <a:ext uri="{FF2B5EF4-FFF2-40B4-BE49-F238E27FC236}">
                <a16:creationId xmlns:a16="http://schemas.microsoft.com/office/drawing/2014/main" id="{9F272931-269C-478D-B804-BA05B40F29B9}"/>
              </a:ext>
            </a:extLst>
          </p:cNvPr>
          <p:cNvSpPr txBox="1"/>
          <p:nvPr/>
        </p:nvSpPr>
        <p:spPr>
          <a:xfrm>
            <a:off x="3107580" y="5160414"/>
            <a:ext cx="2332642" cy="646331"/>
          </a:xfrm>
          <a:prstGeom prst="rect">
            <a:avLst/>
          </a:prstGeom>
          <a:noFill/>
        </p:spPr>
        <p:txBody>
          <a:bodyPr wrap="square" rtlCol="0">
            <a:spAutoFit/>
          </a:bodyPr>
          <a:lstStyle/>
          <a:p>
            <a:pPr algn="ctr"/>
            <a:r>
              <a:rPr lang="fr-FR" dirty="0"/>
              <a:t>Effacer les premières lettres déjà entrées </a:t>
            </a:r>
          </a:p>
        </p:txBody>
      </p:sp>
      <p:sp>
        <p:nvSpPr>
          <p:cNvPr id="10" name="ZoneTexte 9">
            <a:extLst>
              <a:ext uri="{FF2B5EF4-FFF2-40B4-BE49-F238E27FC236}">
                <a16:creationId xmlns:a16="http://schemas.microsoft.com/office/drawing/2014/main" id="{0019C4FE-E498-4B4E-B9CA-69646C2BE9A0}"/>
              </a:ext>
            </a:extLst>
          </p:cNvPr>
          <p:cNvSpPr txBox="1"/>
          <p:nvPr/>
        </p:nvSpPr>
        <p:spPr>
          <a:xfrm>
            <a:off x="9367499" y="5298914"/>
            <a:ext cx="2542174" cy="369332"/>
          </a:xfrm>
          <a:prstGeom prst="rect">
            <a:avLst/>
          </a:prstGeom>
          <a:noFill/>
        </p:spPr>
        <p:txBody>
          <a:bodyPr wrap="square" rtlCol="0">
            <a:spAutoFit/>
          </a:bodyPr>
          <a:lstStyle/>
          <a:p>
            <a:pPr algn="ctr"/>
            <a:r>
              <a:rPr lang="fr-FR" dirty="0"/>
              <a:t>Effacer la dernière lettre  </a:t>
            </a:r>
          </a:p>
        </p:txBody>
      </p:sp>
      <p:pic>
        <p:nvPicPr>
          <p:cNvPr id="11" name="Image 10">
            <a:extLst>
              <a:ext uri="{FF2B5EF4-FFF2-40B4-BE49-F238E27FC236}">
                <a16:creationId xmlns:a16="http://schemas.microsoft.com/office/drawing/2014/main" id="{E7879E2E-FFBB-44D1-A036-E18C98BF35E6}"/>
              </a:ext>
            </a:extLst>
          </p:cNvPr>
          <p:cNvPicPr>
            <a:picLocks noChangeAspect="1"/>
          </p:cNvPicPr>
          <p:nvPr/>
        </p:nvPicPr>
        <p:blipFill>
          <a:blip r:embed="rId2"/>
          <a:stretch>
            <a:fillRect/>
          </a:stretch>
        </p:blipFill>
        <p:spPr>
          <a:xfrm>
            <a:off x="5440222" y="640037"/>
            <a:ext cx="4015514" cy="6217963"/>
          </a:xfrm>
          <a:prstGeom prst="rect">
            <a:avLst/>
          </a:prstGeom>
        </p:spPr>
      </p:pic>
      <p:sp>
        <p:nvSpPr>
          <p:cNvPr id="12" name="ZoneTexte 11">
            <a:extLst>
              <a:ext uri="{FF2B5EF4-FFF2-40B4-BE49-F238E27FC236}">
                <a16:creationId xmlns:a16="http://schemas.microsoft.com/office/drawing/2014/main" id="{8466069E-3C4A-49E2-8E5B-98E98BD6B1CF}"/>
              </a:ext>
            </a:extLst>
          </p:cNvPr>
          <p:cNvSpPr txBox="1"/>
          <p:nvPr/>
        </p:nvSpPr>
        <p:spPr>
          <a:xfrm>
            <a:off x="38274" y="3452254"/>
            <a:ext cx="2413589" cy="923330"/>
          </a:xfrm>
          <a:prstGeom prst="rect">
            <a:avLst/>
          </a:prstGeom>
          <a:solidFill>
            <a:schemeClr val="accent6">
              <a:lumMod val="40000"/>
              <a:lumOff val="60000"/>
            </a:schemeClr>
          </a:solidFill>
        </p:spPr>
        <p:txBody>
          <a:bodyPr wrap="square" rtlCol="0">
            <a:spAutoFit/>
          </a:bodyPr>
          <a:lstStyle/>
          <a:p>
            <a:pPr algn="ctr"/>
            <a:r>
              <a:rPr lang="fr-FR" i="1" dirty="0"/>
              <a:t>Sur ordinateur:</a:t>
            </a:r>
          </a:p>
          <a:p>
            <a:pPr algn="ctr"/>
            <a:r>
              <a:rPr lang="fr-FR" i="1" dirty="0"/>
              <a:t>on peut utiliser le clavier de l’ordinateur !</a:t>
            </a:r>
          </a:p>
        </p:txBody>
      </p:sp>
    </p:spTree>
    <p:extLst>
      <p:ext uri="{BB962C8B-B14F-4D97-AF65-F5344CB8AC3E}">
        <p14:creationId xmlns:p14="http://schemas.microsoft.com/office/powerpoint/2010/main" val="67218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6837-FF38-4BC1-BB86-0E579286ED0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3BB1C950-3E37-4667-B204-7F581B6BD0C8}"/>
              </a:ext>
            </a:extLst>
          </p:cNvPr>
          <p:cNvPicPr>
            <a:picLocks noChangeAspect="1"/>
          </p:cNvPicPr>
          <p:nvPr/>
        </p:nvPicPr>
        <p:blipFill>
          <a:blip r:embed="rId2"/>
          <a:stretch>
            <a:fillRect/>
          </a:stretch>
        </p:blipFill>
        <p:spPr>
          <a:xfrm>
            <a:off x="1131979" y="0"/>
            <a:ext cx="9928041" cy="6858000"/>
          </a:xfrm>
          <a:prstGeom prst="rect">
            <a:avLst/>
          </a:prstGeom>
        </p:spPr>
      </p:pic>
    </p:spTree>
    <p:extLst>
      <p:ext uri="{BB962C8B-B14F-4D97-AF65-F5344CB8AC3E}">
        <p14:creationId xmlns:p14="http://schemas.microsoft.com/office/powerpoint/2010/main" val="3306201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6D7C4-1203-485F-95FA-A3216AFAB98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9A6C8CD6-B7A2-453D-8555-E13676417F4A}"/>
              </a:ext>
            </a:extLst>
          </p:cNvPr>
          <p:cNvPicPr>
            <a:picLocks noChangeAspect="1"/>
          </p:cNvPicPr>
          <p:nvPr/>
        </p:nvPicPr>
        <p:blipFill>
          <a:blip r:embed="rId2"/>
          <a:stretch>
            <a:fillRect/>
          </a:stretch>
        </p:blipFill>
        <p:spPr>
          <a:xfrm>
            <a:off x="3627023" y="238125"/>
            <a:ext cx="3581400" cy="6619875"/>
          </a:xfrm>
          <a:prstGeom prst="rect">
            <a:avLst/>
          </a:prstGeom>
        </p:spPr>
      </p:pic>
      <p:pic>
        <p:nvPicPr>
          <p:cNvPr id="6" name="Image 5">
            <a:extLst>
              <a:ext uri="{FF2B5EF4-FFF2-40B4-BE49-F238E27FC236}">
                <a16:creationId xmlns:a16="http://schemas.microsoft.com/office/drawing/2014/main" id="{70FCD957-BD79-45D4-9B0C-2CA3776CBBB8}"/>
              </a:ext>
            </a:extLst>
          </p:cNvPr>
          <p:cNvPicPr>
            <a:picLocks noChangeAspect="1"/>
          </p:cNvPicPr>
          <p:nvPr/>
        </p:nvPicPr>
        <p:blipFill>
          <a:blip r:embed="rId3"/>
          <a:stretch>
            <a:fillRect/>
          </a:stretch>
        </p:blipFill>
        <p:spPr>
          <a:xfrm>
            <a:off x="8593411" y="0"/>
            <a:ext cx="3598589" cy="6858000"/>
          </a:xfrm>
          <a:prstGeom prst="rect">
            <a:avLst/>
          </a:prstGeom>
        </p:spPr>
      </p:pic>
      <p:sp>
        <p:nvSpPr>
          <p:cNvPr id="5" name="Flèche : bas 4">
            <a:extLst>
              <a:ext uri="{FF2B5EF4-FFF2-40B4-BE49-F238E27FC236}">
                <a16:creationId xmlns:a16="http://schemas.microsoft.com/office/drawing/2014/main" id="{99AE9AA1-C07C-4D37-9CC1-B699AED69C90}"/>
              </a:ext>
            </a:extLst>
          </p:cNvPr>
          <p:cNvSpPr/>
          <p:nvPr/>
        </p:nvSpPr>
        <p:spPr>
          <a:xfrm rot="16200000">
            <a:off x="7321263" y="4415216"/>
            <a:ext cx="289060" cy="225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3E3A8B6D-00BB-47E3-BDF5-6A88889EB45E}"/>
              </a:ext>
            </a:extLst>
          </p:cNvPr>
          <p:cNvSpPr/>
          <p:nvPr/>
        </p:nvSpPr>
        <p:spPr>
          <a:xfrm>
            <a:off x="8756139" y="1411379"/>
            <a:ext cx="3435861"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57270491-4030-481E-96EC-584B78313699}"/>
              </a:ext>
            </a:extLst>
          </p:cNvPr>
          <p:cNvCxnSpPr>
            <a:cxnSpLocks/>
            <a:endCxn id="3" idx="3"/>
          </p:cNvCxnSpPr>
          <p:nvPr/>
        </p:nvCxnSpPr>
        <p:spPr>
          <a:xfrm flipV="1">
            <a:off x="6940158" y="1876576"/>
            <a:ext cx="2319151" cy="41414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52BBD21-EF39-1BC0-AA1A-63C691B3DCC7}"/>
              </a:ext>
            </a:extLst>
          </p:cNvPr>
          <p:cNvPicPr>
            <a:picLocks noChangeAspect="1"/>
          </p:cNvPicPr>
          <p:nvPr/>
        </p:nvPicPr>
        <p:blipFill>
          <a:blip r:embed="rId4"/>
          <a:stretch>
            <a:fillRect/>
          </a:stretch>
        </p:blipFill>
        <p:spPr>
          <a:xfrm>
            <a:off x="-1" y="549035"/>
            <a:ext cx="3219189" cy="6308965"/>
          </a:xfrm>
          <a:prstGeom prst="rect">
            <a:avLst/>
          </a:prstGeom>
        </p:spPr>
      </p:pic>
    </p:spTree>
    <p:extLst>
      <p:ext uri="{BB962C8B-B14F-4D97-AF65-F5344CB8AC3E}">
        <p14:creationId xmlns:p14="http://schemas.microsoft.com/office/powerpoint/2010/main" val="411702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stretch>
            <a:fillRect/>
          </a:stretch>
        </p:blipFill>
        <p:spPr>
          <a:xfrm>
            <a:off x="153335" y="0"/>
            <a:ext cx="3362876" cy="6858000"/>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98232" y="452265"/>
            <a:ext cx="8140433" cy="1129756"/>
          </a:xfrm>
        </p:spPr>
        <p:txBody>
          <a:bodyPr>
            <a:normAutofit/>
          </a:bodyPr>
          <a:lstStyle/>
          <a:p>
            <a:r>
              <a:rPr lang="fr-FR" dirty="0"/>
              <a:t>Correction d’une donne / Reconfiguration</a:t>
            </a:r>
            <a:br>
              <a:rPr lang="fr-FR" dirty="0"/>
            </a:br>
            <a:r>
              <a:rPr lang="fr-FR" dirty="0"/>
              <a:t>d’un étui pendant le tournoi</a:t>
            </a:r>
          </a:p>
        </p:txBody>
      </p:sp>
      <p:sp>
        <p:nvSpPr>
          <p:cNvPr id="7" name="Ellipse 6">
            <a:extLst>
              <a:ext uri="{FF2B5EF4-FFF2-40B4-BE49-F238E27FC236}">
                <a16:creationId xmlns:a16="http://schemas.microsoft.com/office/drawing/2014/main" id="{FAF57C8B-92CD-4EB7-9C64-F82722D16C8A}"/>
              </a:ext>
            </a:extLst>
          </p:cNvPr>
          <p:cNvSpPr/>
          <p:nvPr/>
        </p:nvSpPr>
        <p:spPr>
          <a:xfrm>
            <a:off x="702064" y="4024435"/>
            <a:ext cx="1129725"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D80B62A-DABA-AF72-9363-AF444BA2D879}"/>
              </a:ext>
            </a:extLst>
          </p:cNvPr>
          <p:cNvPicPr>
            <a:picLocks noChangeAspect="1"/>
          </p:cNvPicPr>
          <p:nvPr/>
        </p:nvPicPr>
        <p:blipFill>
          <a:blip r:embed="rId3"/>
          <a:stretch>
            <a:fillRect/>
          </a:stretch>
        </p:blipFill>
        <p:spPr>
          <a:xfrm>
            <a:off x="5251765" y="2643209"/>
            <a:ext cx="2914272" cy="3051509"/>
          </a:xfrm>
          <a:prstGeom prst="rect">
            <a:avLst/>
          </a:prstGeom>
        </p:spPr>
      </p:pic>
      <p:pic>
        <p:nvPicPr>
          <p:cNvPr id="9" name="Image 8">
            <a:extLst>
              <a:ext uri="{FF2B5EF4-FFF2-40B4-BE49-F238E27FC236}">
                <a16:creationId xmlns:a16="http://schemas.microsoft.com/office/drawing/2014/main" id="{9425BF18-C6B9-C39E-692F-E8828C0E9EE8}"/>
              </a:ext>
            </a:extLst>
          </p:cNvPr>
          <p:cNvPicPr>
            <a:picLocks noChangeAspect="1"/>
          </p:cNvPicPr>
          <p:nvPr/>
        </p:nvPicPr>
        <p:blipFill>
          <a:blip r:embed="rId4"/>
          <a:stretch>
            <a:fillRect/>
          </a:stretch>
        </p:blipFill>
        <p:spPr>
          <a:xfrm>
            <a:off x="8675791" y="1808154"/>
            <a:ext cx="2946911" cy="4823714"/>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4079024" y="3291436"/>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922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stretch>
            <a:fillRect/>
          </a:stretch>
        </p:blipFill>
        <p:spPr>
          <a:xfrm>
            <a:off x="153335" y="0"/>
            <a:ext cx="3362876" cy="6858000"/>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98232" y="452265"/>
            <a:ext cx="8140433" cy="1129756"/>
          </a:xfrm>
        </p:spPr>
        <p:txBody>
          <a:bodyPr>
            <a:normAutofit/>
          </a:bodyPr>
          <a:lstStyle/>
          <a:p>
            <a:r>
              <a:rPr lang="fr-FR" dirty="0"/>
              <a:t>Correction d’une donne / Reconfiguration</a:t>
            </a:r>
            <a:br>
              <a:rPr lang="fr-FR" dirty="0"/>
            </a:br>
            <a:r>
              <a:rPr lang="fr-FR" dirty="0"/>
              <a:t>d’un étui pendant le tournoi</a:t>
            </a:r>
          </a:p>
        </p:txBody>
      </p:sp>
      <p:pic>
        <p:nvPicPr>
          <p:cNvPr id="8" name="Image 7">
            <a:extLst>
              <a:ext uri="{FF2B5EF4-FFF2-40B4-BE49-F238E27FC236}">
                <a16:creationId xmlns:a16="http://schemas.microsoft.com/office/drawing/2014/main" id="{94ACB5B0-EF6E-472B-94DC-98B04D5D8F3B}"/>
              </a:ext>
            </a:extLst>
          </p:cNvPr>
          <p:cNvPicPr>
            <a:picLocks noChangeAspect="1"/>
          </p:cNvPicPr>
          <p:nvPr/>
        </p:nvPicPr>
        <p:blipFill>
          <a:blip r:embed="rId3"/>
          <a:stretch>
            <a:fillRect/>
          </a:stretch>
        </p:blipFill>
        <p:spPr>
          <a:xfrm>
            <a:off x="4657977" y="1807116"/>
            <a:ext cx="3190875" cy="4362450"/>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3706554" y="3342482"/>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AF57C8B-92CD-4EB7-9C64-F82722D16C8A}"/>
              </a:ext>
            </a:extLst>
          </p:cNvPr>
          <p:cNvSpPr/>
          <p:nvPr/>
        </p:nvSpPr>
        <p:spPr>
          <a:xfrm>
            <a:off x="1831788" y="3988340"/>
            <a:ext cx="1129725"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692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D5CE8-E1D6-446F-A702-82A1BFA500C6}"/>
              </a:ext>
            </a:extLst>
          </p:cNvPr>
          <p:cNvSpPr>
            <a:spLocks noGrp="1"/>
          </p:cNvSpPr>
          <p:nvPr>
            <p:ph type="title"/>
          </p:nvPr>
        </p:nvSpPr>
        <p:spPr/>
        <p:txBody>
          <a:bodyPr/>
          <a:lstStyle/>
          <a:p>
            <a:r>
              <a:rPr lang="fr-FR" dirty="0"/>
              <a:t>Phase de clôture du tournoi</a:t>
            </a:r>
          </a:p>
        </p:txBody>
      </p:sp>
      <p:sp>
        <p:nvSpPr>
          <p:cNvPr id="3" name="Espace réservé du texte 2">
            <a:extLst>
              <a:ext uri="{FF2B5EF4-FFF2-40B4-BE49-F238E27FC236}">
                <a16:creationId xmlns:a16="http://schemas.microsoft.com/office/drawing/2014/main" id="{D4B6FC41-6230-4DF9-AB4C-62F3DD05254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05920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9F85E62-861B-CEF1-3359-33BCE845792B}"/>
              </a:ext>
            </a:extLst>
          </p:cNvPr>
          <p:cNvPicPr>
            <a:picLocks noChangeAspect="1"/>
          </p:cNvPicPr>
          <p:nvPr/>
        </p:nvPicPr>
        <p:blipFill rotWithShape="1">
          <a:blip r:embed="rId2">
            <a:extLst>
              <a:ext uri="{28A0092B-C50C-407E-A947-70E740481C1C}">
                <a14:useLocalDpi xmlns:a14="http://schemas.microsoft.com/office/drawing/2010/main" val="0"/>
              </a:ext>
            </a:extLst>
          </a:blip>
          <a:srcRect t="10616" b="6106"/>
          <a:stretch/>
        </p:blipFill>
        <p:spPr>
          <a:xfrm>
            <a:off x="155255" y="894435"/>
            <a:ext cx="3101608" cy="5712178"/>
          </a:xfrm>
          <a:prstGeom prst="rect">
            <a:avLst/>
          </a:prstGeom>
        </p:spPr>
      </p:pic>
      <p:sp>
        <p:nvSpPr>
          <p:cNvPr id="7" name="ZoneTexte 6">
            <a:extLst>
              <a:ext uri="{FF2B5EF4-FFF2-40B4-BE49-F238E27FC236}">
                <a16:creationId xmlns:a16="http://schemas.microsoft.com/office/drawing/2014/main" id="{74B861C0-ACC8-642D-4912-F222E854386A}"/>
              </a:ext>
            </a:extLst>
          </p:cNvPr>
          <p:cNvSpPr txBox="1"/>
          <p:nvPr/>
        </p:nvSpPr>
        <p:spPr>
          <a:xfrm>
            <a:off x="3366453" y="3491183"/>
            <a:ext cx="4942418"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highlight>
                  <a:srgbClr val="FFFF00"/>
                </a:highlight>
              </a:rPr>
              <a:t>Joueurs non identifiés</a:t>
            </a:r>
            <a:r>
              <a:rPr lang="fr-FR" dirty="0"/>
              <a:t>, l’accès est limité:</a:t>
            </a:r>
          </a:p>
          <a:p>
            <a:r>
              <a:rPr lang="fr-FR" dirty="0"/>
              <a:t>L’application affiche seulement le tableau des joueurs préinscrits avec ou sans partenaire.</a:t>
            </a:r>
          </a:p>
          <a:p>
            <a:r>
              <a:rPr lang="fr-FR" dirty="0"/>
              <a:t>Pour vous identifier cliquez sur « Se connecter »</a:t>
            </a:r>
          </a:p>
        </p:txBody>
      </p:sp>
      <p:pic>
        <p:nvPicPr>
          <p:cNvPr id="9" name="Graphique 8" descr="Curseur avec un remplissage uni">
            <a:extLst>
              <a:ext uri="{FF2B5EF4-FFF2-40B4-BE49-F238E27FC236}">
                <a16:creationId xmlns:a16="http://schemas.microsoft.com/office/drawing/2014/main" id="{B821D023-E8BC-0F46-F1D5-48D84F4F87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204917">
            <a:off x="715970" y="6228509"/>
            <a:ext cx="574332" cy="574332"/>
          </a:xfrm>
          <a:prstGeom prst="rect">
            <a:avLst/>
          </a:prstGeom>
        </p:spPr>
      </p:pic>
      <p:pic>
        <p:nvPicPr>
          <p:cNvPr id="16" name="Image 15">
            <a:extLst>
              <a:ext uri="{FF2B5EF4-FFF2-40B4-BE49-F238E27FC236}">
                <a16:creationId xmlns:a16="http://schemas.microsoft.com/office/drawing/2014/main" id="{A8D2E675-E676-119A-0609-4458434A6451}"/>
              </a:ext>
            </a:extLst>
          </p:cNvPr>
          <p:cNvPicPr>
            <a:picLocks noChangeAspect="1"/>
          </p:cNvPicPr>
          <p:nvPr/>
        </p:nvPicPr>
        <p:blipFill>
          <a:blip r:embed="rId5"/>
          <a:srcRect t="14704"/>
          <a:stretch/>
        </p:blipFill>
        <p:spPr>
          <a:xfrm>
            <a:off x="3366453" y="889785"/>
            <a:ext cx="5459093" cy="528442"/>
          </a:xfrm>
          <a:prstGeom prst="rect">
            <a:avLst/>
          </a:prstGeom>
        </p:spPr>
      </p:pic>
      <p:sp>
        <p:nvSpPr>
          <p:cNvPr id="17" name="ZoneTexte 16">
            <a:extLst>
              <a:ext uri="{FF2B5EF4-FFF2-40B4-BE49-F238E27FC236}">
                <a16:creationId xmlns:a16="http://schemas.microsoft.com/office/drawing/2014/main" id="{C06A9DE3-E93B-A6C5-B048-2EA1DD864FC4}"/>
              </a:ext>
            </a:extLst>
          </p:cNvPr>
          <p:cNvSpPr txBox="1"/>
          <p:nvPr/>
        </p:nvSpPr>
        <p:spPr>
          <a:xfrm>
            <a:off x="3366453" y="1511573"/>
            <a:ext cx="545909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calendrier affiche les jours d’ouverture du club de bridge. En grisé, les jours où le club est fermé.</a:t>
            </a:r>
          </a:p>
          <a:p>
            <a:r>
              <a:rPr lang="fr-FR" dirty="0"/>
              <a:t>Ces jours d’ouverture sont définis dans les paramètres de fonctionnement du club, voir section paramétrage</a:t>
            </a:r>
          </a:p>
        </p:txBody>
      </p:sp>
      <p:pic>
        <p:nvPicPr>
          <p:cNvPr id="11" name="Graphique 10" descr="Curseur avec un remplissage uni">
            <a:extLst>
              <a:ext uri="{FF2B5EF4-FFF2-40B4-BE49-F238E27FC236}">
                <a16:creationId xmlns:a16="http://schemas.microsoft.com/office/drawing/2014/main" id="{89FB910F-0641-0844-E8D0-8C5D3F361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6626">
            <a:off x="437339" y="3582552"/>
            <a:ext cx="574332" cy="574332"/>
          </a:xfrm>
          <a:prstGeom prst="rect">
            <a:avLst/>
          </a:prstGeom>
        </p:spPr>
      </p:pic>
      <p:cxnSp>
        <p:nvCxnSpPr>
          <p:cNvPr id="18" name="Connecteur droit avec flèche 17">
            <a:extLst>
              <a:ext uri="{FF2B5EF4-FFF2-40B4-BE49-F238E27FC236}">
                <a16:creationId xmlns:a16="http://schemas.microsoft.com/office/drawing/2014/main" id="{38117085-B1AC-24EA-080B-DDF87D67B69F}"/>
              </a:ext>
            </a:extLst>
          </p:cNvPr>
          <p:cNvCxnSpPr>
            <a:cxnSpLocks/>
          </p:cNvCxnSpPr>
          <p:nvPr/>
        </p:nvCxnSpPr>
        <p:spPr>
          <a:xfrm flipH="1">
            <a:off x="1858347" y="2486212"/>
            <a:ext cx="1532319" cy="75559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4F4176FA-6511-C0A5-B6BC-6FB8531E2BE5}"/>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Pré-inscription - recherche partenaire</a:t>
            </a:r>
          </a:p>
        </p:txBody>
      </p:sp>
      <p:sp>
        <p:nvSpPr>
          <p:cNvPr id="6" name="ZoneTexte 5">
            <a:extLst>
              <a:ext uri="{FF2B5EF4-FFF2-40B4-BE49-F238E27FC236}">
                <a16:creationId xmlns:a16="http://schemas.microsoft.com/office/drawing/2014/main" id="{BB93FF6D-0C7A-1E0B-578C-C4883B3E113E}"/>
              </a:ext>
            </a:extLst>
          </p:cNvPr>
          <p:cNvSpPr txBox="1"/>
          <p:nvPr/>
        </p:nvSpPr>
        <p:spPr>
          <a:xfrm>
            <a:off x="3366452" y="5065379"/>
            <a:ext cx="545909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highlight>
                  <a:srgbClr val="FFFF00"/>
                </a:highlight>
              </a:rPr>
              <a:t>Joueurs identifiés</a:t>
            </a:r>
            <a:r>
              <a:rPr lang="fr-FR" dirty="0"/>
              <a:t>:</a:t>
            </a:r>
          </a:p>
          <a:p>
            <a:r>
              <a:rPr lang="fr-FR" dirty="0"/>
              <a:t>L’application affiche les possibilités d’inscription, les moyens de contacts d’un joueur en recherche de partenaire, l’annuaire des joueurs du club …</a:t>
            </a:r>
          </a:p>
        </p:txBody>
      </p:sp>
      <p:pic>
        <p:nvPicPr>
          <p:cNvPr id="2" name="Image 1">
            <a:extLst>
              <a:ext uri="{FF2B5EF4-FFF2-40B4-BE49-F238E27FC236}">
                <a16:creationId xmlns:a16="http://schemas.microsoft.com/office/drawing/2014/main" id="{C97F400B-AE59-6C4E-43A1-48CC98F1530D}"/>
              </a:ext>
            </a:extLst>
          </p:cNvPr>
          <p:cNvPicPr>
            <a:picLocks noChangeAspect="1"/>
          </p:cNvPicPr>
          <p:nvPr/>
        </p:nvPicPr>
        <p:blipFill>
          <a:blip r:embed="rId6"/>
          <a:srcRect t="11358" b="5349"/>
          <a:stretch/>
        </p:blipFill>
        <p:spPr>
          <a:xfrm>
            <a:off x="8935137" y="894435"/>
            <a:ext cx="3101608" cy="5712178"/>
          </a:xfrm>
          <a:prstGeom prst="rect">
            <a:avLst/>
          </a:prstGeom>
        </p:spPr>
      </p:pic>
      <p:cxnSp>
        <p:nvCxnSpPr>
          <p:cNvPr id="8" name="Connecteur droit avec flèche 7">
            <a:extLst>
              <a:ext uri="{FF2B5EF4-FFF2-40B4-BE49-F238E27FC236}">
                <a16:creationId xmlns:a16="http://schemas.microsoft.com/office/drawing/2014/main" id="{39131E3E-2953-5CFF-836B-615C627D0276}"/>
              </a:ext>
            </a:extLst>
          </p:cNvPr>
          <p:cNvCxnSpPr>
            <a:cxnSpLocks/>
          </p:cNvCxnSpPr>
          <p:nvPr/>
        </p:nvCxnSpPr>
        <p:spPr>
          <a:xfrm>
            <a:off x="7095531" y="5253496"/>
            <a:ext cx="2227333"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6B6C1C9-3426-01E3-8531-B82D01A1A0AD}"/>
              </a:ext>
            </a:extLst>
          </p:cNvPr>
          <p:cNvCxnSpPr>
            <a:cxnSpLocks/>
          </p:cNvCxnSpPr>
          <p:nvPr/>
        </p:nvCxnSpPr>
        <p:spPr>
          <a:xfrm flipV="1">
            <a:off x="8154402" y="3618583"/>
            <a:ext cx="1058871" cy="989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avec flèche 2">
            <a:extLst>
              <a:ext uri="{FF2B5EF4-FFF2-40B4-BE49-F238E27FC236}">
                <a16:creationId xmlns:a16="http://schemas.microsoft.com/office/drawing/2014/main" id="{0212068E-4279-7FB4-4DA6-BE89A75AC3D0}"/>
              </a:ext>
            </a:extLst>
          </p:cNvPr>
          <p:cNvCxnSpPr>
            <a:cxnSpLocks/>
          </p:cNvCxnSpPr>
          <p:nvPr/>
        </p:nvCxnSpPr>
        <p:spPr>
          <a:xfrm flipH="1">
            <a:off x="2197647" y="4549422"/>
            <a:ext cx="1437375" cy="171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2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57E33-27F0-4FF9-9979-8C227361CD1F}"/>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F15E590B-7E6C-4FE3-9B8F-3255AF0E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48373" y="0"/>
            <a:ext cx="7295254" cy="6858000"/>
          </a:xfrm>
          <a:prstGeom prst="rect">
            <a:avLst/>
          </a:prstGeom>
        </p:spPr>
      </p:pic>
    </p:spTree>
    <p:extLst>
      <p:ext uri="{BB962C8B-B14F-4D97-AF65-F5344CB8AC3E}">
        <p14:creationId xmlns:p14="http://schemas.microsoft.com/office/powerpoint/2010/main" val="219588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F6CD2C-2FBE-47F5-B956-FCBF94BAA976}"/>
              </a:ext>
            </a:extLst>
          </p:cNvPr>
          <p:cNvSpPr>
            <a:spLocks noGrp="1"/>
          </p:cNvSpPr>
          <p:nvPr>
            <p:ph type="title"/>
          </p:nvPr>
        </p:nvSpPr>
        <p:spPr>
          <a:xfrm>
            <a:off x="2964710" y="365126"/>
            <a:ext cx="8389090" cy="753556"/>
          </a:xfrm>
        </p:spPr>
        <p:txBody>
          <a:bodyPr/>
          <a:lstStyle/>
          <a:p>
            <a:r>
              <a:rPr lang="fr-FR" dirty="0"/>
              <a:t>Corriger un résultat</a:t>
            </a:r>
          </a:p>
        </p:txBody>
      </p:sp>
      <p:pic>
        <p:nvPicPr>
          <p:cNvPr id="4" name="Image 3">
            <a:extLst>
              <a:ext uri="{FF2B5EF4-FFF2-40B4-BE49-F238E27FC236}">
                <a16:creationId xmlns:a16="http://schemas.microsoft.com/office/drawing/2014/main" id="{794A4EC7-5A05-409E-A34F-C74994A0E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805"/>
            <a:ext cx="2778560" cy="4705132"/>
          </a:xfrm>
          <a:prstGeom prst="rect">
            <a:avLst/>
          </a:prstGeom>
        </p:spPr>
      </p:pic>
      <p:pic>
        <p:nvPicPr>
          <p:cNvPr id="10" name="Image 9">
            <a:extLst>
              <a:ext uri="{FF2B5EF4-FFF2-40B4-BE49-F238E27FC236}">
                <a16:creationId xmlns:a16="http://schemas.microsoft.com/office/drawing/2014/main" id="{A001B5FA-346B-4BEF-B3AF-53B34419081C}"/>
              </a:ext>
            </a:extLst>
          </p:cNvPr>
          <p:cNvPicPr>
            <a:picLocks noChangeAspect="1"/>
          </p:cNvPicPr>
          <p:nvPr/>
        </p:nvPicPr>
        <p:blipFill rotWithShape="1">
          <a:blip r:embed="rId3">
            <a:extLst>
              <a:ext uri="{28A0092B-C50C-407E-A947-70E740481C1C}">
                <a14:useLocalDpi xmlns:a14="http://schemas.microsoft.com/office/drawing/2010/main" val="0"/>
              </a:ext>
            </a:extLst>
          </a:blip>
          <a:srcRect t="7388" b="10631"/>
          <a:stretch/>
        </p:blipFill>
        <p:spPr>
          <a:xfrm>
            <a:off x="2964710" y="1118682"/>
            <a:ext cx="3026113" cy="5743381"/>
          </a:xfrm>
          <a:prstGeom prst="rect">
            <a:avLst/>
          </a:prstGeom>
        </p:spPr>
      </p:pic>
      <p:sp>
        <p:nvSpPr>
          <p:cNvPr id="6" name="Ellipse 5">
            <a:extLst>
              <a:ext uri="{FF2B5EF4-FFF2-40B4-BE49-F238E27FC236}">
                <a16:creationId xmlns:a16="http://schemas.microsoft.com/office/drawing/2014/main" id="{5680C26E-D193-4A6A-8F6A-811D8493AF25}"/>
              </a:ext>
            </a:extLst>
          </p:cNvPr>
          <p:cNvSpPr/>
          <p:nvPr/>
        </p:nvSpPr>
        <p:spPr>
          <a:xfrm>
            <a:off x="2964710" y="2975115"/>
            <a:ext cx="3178335"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C87D83C5-18FF-48BC-BDE7-2B3ADE4F08D4}"/>
              </a:ext>
            </a:extLst>
          </p:cNvPr>
          <p:cNvCxnSpPr>
            <a:cxnSpLocks/>
            <a:endCxn id="6" idx="2"/>
          </p:cNvCxnSpPr>
          <p:nvPr/>
        </p:nvCxnSpPr>
        <p:spPr>
          <a:xfrm flipV="1">
            <a:off x="2335427" y="3247621"/>
            <a:ext cx="629283" cy="3729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675370C-01CF-FA60-0D78-649BC91CBC83}"/>
              </a:ext>
            </a:extLst>
          </p:cNvPr>
          <p:cNvPicPr>
            <a:picLocks noChangeAspect="1"/>
          </p:cNvPicPr>
          <p:nvPr/>
        </p:nvPicPr>
        <p:blipFill>
          <a:blip r:embed="rId4"/>
          <a:stretch>
            <a:fillRect/>
          </a:stretch>
        </p:blipFill>
        <p:spPr>
          <a:xfrm>
            <a:off x="6217643" y="1793076"/>
            <a:ext cx="3009647" cy="4868064"/>
          </a:xfrm>
          <a:prstGeom prst="rect">
            <a:avLst/>
          </a:prstGeom>
        </p:spPr>
      </p:pic>
      <p:cxnSp>
        <p:nvCxnSpPr>
          <p:cNvPr id="12" name="Connecteur droit avec flèche 11">
            <a:extLst>
              <a:ext uri="{FF2B5EF4-FFF2-40B4-BE49-F238E27FC236}">
                <a16:creationId xmlns:a16="http://schemas.microsoft.com/office/drawing/2014/main" id="{1E348812-A465-F07A-FC33-72D2777C43DD}"/>
              </a:ext>
            </a:extLst>
          </p:cNvPr>
          <p:cNvCxnSpPr>
            <a:cxnSpLocks/>
          </p:cNvCxnSpPr>
          <p:nvPr/>
        </p:nvCxnSpPr>
        <p:spPr>
          <a:xfrm flipV="1">
            <a:off x="4898743" y="4194521"/>
            <a:ext cx="1426901" cy="10288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3DAC981-9161-8B9F-7EB9-8874651D8CD7}"/>
              </a:ext>
            </a:extLst>
          </p:cNvPr>
          <p:cNvPicPr>
            <a:picLocks noChangeAspect="1"/>
          </p:cNvPicPr>
          <p:nvPr/>
        </p:nvPicPr>
        <p:blipFill>
          <a:blip r:embed="rId5"/>
          <a:stretch>
            <a:fillRect/>
          </a:stretch>
        </p:blipFill>
        <p:spPr>
          <a:xfrm>
            <a:off x="9350706" y="2974901"/>
            <a:ext cx="2841294" cy="2617388"/>
          </a:xfrm>
          <a:prstGeom prst="rect">
            <a:avLst/>
          </a:prstGeom>
        </p:spPr>
      </p:pic>
      <p:cxnSp>
        <p:nvCxnSpPr>
          <p:cNvPr id="18" name="Connecteur droit avec flèche 17">
            <a:extLst>
              <a:ext uri="{FF2B5EF4-FFF2-40B4-BE49-F238E27FC236}">
                <a16:creationId xmlns:a16="http://schemas.microsoft.com/office/drawing/2014/main" id="{01D983D9-8290-D588-7972-42575879BED1}"/>
              </a:ext>
            </a:extLst>
          </p:cNvPr>
          <p:cNvCxnSpPr>
            <a:cxnSpLocks/>
          </p:cNvCxnSpPr>
          <p:nvPr/>
        </p:nvCxnSpPr>
        <p:spPr>
          <a:xfrm flipV="1">
            <a:off x="7952610" y="4644525"/>
            <a:ext cx="2256102" cy="13177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49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8B73864-1038-8D83-2712-042732173A5A}"/>
              </a:ext>
            </a:extLst>
          </p:cNvPr>
          <p:cNvPicPr>
            <a:picLocks noChangeAspect="1"/>
          </p:cNvPicPr>
          <p:nvPr/>
        </p:nvPicPr>
        <p:blipFill rotWithShape="1">
          <a:blip r:embed="rId2">
            <a:extLst>
              <a:ext uri="{28A0092B-C50C-407E-A947-70E740481C1C}">
                <a14:useLocalDpi xmlns:a14="http://schemas.microsoft.com/office/drawing/2010/main" val="0"/>
              </a:ext>
            </a:extLst>
          </a:blip>
          <a:srcRect l="777" r="777"/>
          <a:stretch/>
        </p:blipFill>
        <p:spPr>
          <a:xfrm>
            <a:off x="5889455" y="1142940"/>
            <a:ext cx="2989206" cy="4784617"/>
          </a:xfrm>
          <a:prstGeom prst="rect">
            <a:avLst/>
          </a:prstGeom>
        </p:spPr>
      </p:pic>
      <p:sp>
        <p:nvSpPr>
          <p:cNvPr id="2" name="Titre 1">
            <a:extLst>
              <a:ext uri="{FF2B5EF4-FFF2-40B4-BE49-F238E27FC236}">
                <a16:creationId xmlns:a16="http://schemas.microsoft.com/office/drawing/2014/main" id="{0A04E006-45C5-7CE3-C25F-EFF15F06071A}"/>
              </a:ext>
            </a:extLst>
          </p:cNvPr>
          <p:cNvSpPr>
            <a:spLocks noGrp="1"/>
          </p:cNvSpPr>
          <p:nvPr>
            <p:ph type="title"/>
          </p:nvPr>
        </p:nvSpPr>
        <p:spPr/>
        <p:txBody>
          <a:bodyPr/>
          <a:lstStyle/>
          <a:p>
            <a:r>
              <a:rPr lang="fr-FR" dirty="0"/>
              <a:t>Appliquer une moyenne générale (en réalité la médiane)</a:t>
            </a:r>
          </a:p>
        </p:txBody>
      </p:sp>
      <p:pic>
        <p:nvPicPr>
          <p:cNvPr id="4" name="Image 3">
            <a:extLst>
              <a:ext uri="{FF2B5EF4-FFF2-40B4-BE49-F238E27FC236}">
                <a16:creationId xmlns:a16="http://schemas.microsoft.com/office/drawing/2014/main" id="{BC958CA1-97B0-94FE-8287-B8FEF6BBD8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8148" y="1118682"/>
            <a:ext cx="2853976" cy="4980468"/>
          </a:xfrm>
          <a:prstGeom prst="rect">
            <a:avLst/>
          </a:prstGeom>
        </p:spPr>
      </p:pic>
      <p:sp>
        <p:nvSpPr>
          <p:cNvPr id="13" name="ZoneTexte 12">
            <a:extLst>
              <a:ext uri="{FF2B5EF4-FFF2-40B4-BE49-F238E27FC236}">
                <a16:creationId xmlns:a16="http://schemas.microsoft.com/office/drawing/2014/main" id="{82C3C851-DA94-41A1-7A92-332B96EABA09}"/>
              </a:ext>
            </a:extLst>
          </p:cNvPr>
          <p:cNvSpPr txBox="1"/>
          <p:nvPr/>
        </p:nvSpPr>
        <p:spPr>
          <a:xfrm>
            <a:off x="982435" y="6110321"/>
            <a:ext cx="7896226" cy="646331"/>
          </a:xfrm>
          <a:prstGeom prst="rect">
            <a:avLst/>
          </a:prstGeom>
          <a:solidFill>
            <a:schemeClr val="accent6">
              <a:lumMod val="40000"/>
              <a:lumOff val="60000"/>
            </a:schemeClr>
          </a:solidFill>
        </p:spPr>
        <p:txBody>
          <a:bodyPr wrap="square" rtlCol="0">
            <a:spAutoFit/>
          </a:bodyPr>
          <a:lstStyle/>
          <a:p>
            <a:pPr algn="ctr"/>
            <a:r>
              <a:rPr lang="fr-FR" i="1" dirty="0"/>
              <a:t>La valeur affichée correspond à la médiane calculée. Le directeur de tournoi valide la médiane calculée ou entre une valeur différente.</a:t>
            </a:r>
            <a:endParaRPr lang="fr-FR" i="1" dirty="0">
              <a:solidFill>
                <a:srgbClr val="FF0000"/>
              </a:solidFill>
            </a:endParaRPr>
          </a:p>
        </p:txBody>
      </p:sp>
      <p:pic>
        <p:nvPicPr>
          <p:cNvPr id="5" name="Image 4">
            <a:extLst>
              <a:ext uri="{FF2B5EF4-FFF2-40B4-BE49-F238E27FC236}">
                <a16:creationId xmlns:a16="http://schemas.microsoft.com/office/drawing/2014/main" id="{B6578D9D-C058-C7E4-B1E5-C300B464A5BB}"/>
              </a:ext>
            </a:extLst>
          </p:cNvPr>
          <p:cNvPicPr>
            <a:picLocks noChangeAspect="1"/>
          </p:cNvPicPr>
          <p:nvPr/>
        </p:nvPicPr>
        <p:blipFill>
          <a:blip r:embed="rId4"/>
          <a:stretch>
            <a:fillRect/>
          </a:stretch>
        </p:blipFill>
        <p:spPr>
          <a:xfrm>
            <a:off x="9005954" y="1118682"/>
            <a:ext cx="2989206" cy="5197897"/>
          </a:xfrm>
          <a:prstGeom prst="rect">
            <a:avLst/>
          </a:prstGeom>
        </p:spPr>
      </p:pic>
      <p:cxnSp>
        <p:nvCxnSpPr>
          <p:cNvPr id="19" name="Connecteur droit avec flèche 18">
            <a:extLst>
              <a:ext uri="{FF2B5EF4-FFF2-40B4-BE49-F238E27FC236}">
                <a16:creationId xmlns:a16="http://schemas.microsoft.com/office/drawing/2014/main" id="{67DBFF90-3D5B-E46F-7CA6-64D78509F3BE}"/>
              </a:ext>
            </a:extLst>
          </p:cNvPr>
          <p:cNvCxnSpPr>
            <a:cxnSpLocks/>
          </p:cNvCxnSpPr>
          <p:nvPr/>
        </p:nvCxnSpPr>
        <p:spPr>
          <a:xfrm>
            <a:off x="8085221" y="4487779"/>
            <a:ext cx="3133413" cy="6360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55C54A5-1DC0-FFA1-2A87-646854B040F8}"/>
              </a:ext>
            </a:extLst>
          </p:cNvPr>
          <p:cNvSpPr txBox="1"/>
          <p:nvPr/>
        </p:nvSpPr>
        <p:spPr>
          <a:xfrm>
            <a:off x="191529" y="1582340"/>
            <a:ext cx="2442953" cy="3416320"/>
          </a:xfrm>
          <a:prstGeom prst="rect">
            <a:avLst/>
          </a:prstGeom>
          <a:solidFill>
            <a:schemeClr val="accent6">
              <a:lumMod val="40000"/>
              <a:lumOff val="60000"/>
            </a:schemeClr>
          </a:solidFill>
        </p:spPr>
        <p:txBody>
          <a:bodyPr wrap="square" rtlCol="0">
            <a:spAutoFit/>
          </a:bodyPr>
          <a:lstStyle/>
          <a:p>
            <a:pPr algn="ctr"/>
            <a:r>
              <a:rPr lang="fr-FR" i="1" dirty="0"/>
              <a:t>Par définition, la médiane est la valeur qui sépare la moitié inférieure de la moitié supérieure de l’ensemble des résultats de la donne en ne prenant pas en compte la ligne à corriger.</a:t>
            </a:r>
          </a:p>
          <a:p>
            <a:pPr algn="ctr"/>
            <a:endParaRPr lang="fr-FR" i="1" dirty="0"/>
          </a:p>
          <a:p>
            <a:pPr algn="ctr"/>
            <a:r>
              <a:rPr lang="fr-FR" i="1" dirty="0"/>
              <a:t>La médiane correspond au pourcentage de 50%.</a:t>
            </a:r>
            <a:endParaRPr lang="fr-FR" i="1" dirty="0">
              <a:solidFill>
                <a:srgbClr val="FF0000"/>
              </a:solidFill>
            </a:endParaRPr>
          </a:p>
        </p:txBody>
      </p:sp>
    </p:spTree>
    <p:extLst>
      <p:ext uri="{BB962C8B-B14F-4D97-AF65-F5344CB8AC3E}">
        <p14:creationId xmlns:p14="http://schemas.microsoft.com/office/powerpoint/2010/main" val="126263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4E3B9-9D3B-76E2-AA26-D38CEBCE42A9}"/>
              </a:ext>
            </a:extLst>
          </p:cNvPr>
          <p:cNvSpPr>
            <a:spLocks noGrp="1"/>
          </p:cNvSpPr>
          <p:nvPr>
            <p:ph type="title"/>
          </p:nvPr>
        </p:nvSpPr>
        <p:spPr/>
        <p:txBody>
          <a:bodyPr/>
          <a:lstStyle/>
          <a:p>
            <a:r>
              <a:rPr lang="fr-FR" dirty="0"/>
              <a:t>Suppression  d’une donne</a:t>
            </a:r>
          </a:p>
        </p:txBody>
      </p:sp>
      <p:pic>
        <p:nvPicPr>
          <p:cNvPr id="4" name="Image 3">
            <a:extLst>
              <a:ext uri="{FF2B5EF4-FFF2-40B4-BE49-F238E27FC236}">
                <a16:creationId xmlns:a16="http://schemas.microsoft.com/office/drawing/2014/main" id="{A5E20E07-8991-ACF6-CE5A-DAC16C99FB24}"/>
              </a:ext>
            </a:extLst>
          </p:cNvPr>
          <p:cNvPicPr>
            <a:picLocks noChangeAspect="1"/>
          </p:cNvPicPr>
          <p:nvPr/>
        </p:nvPicPr>
        <p:blipFill>
          <a:blip r:embed="rId2"/>
          <a:stretch>
            <a:fillRect/>
          </a:stretch>
        </p:blipFill>
        <p:spPr>
          <a:xfrm>
            <a:off x="0" y="1118682"/>
            <a:ext cx="4445071" cy="5739318"/>
          </a:xfrm>
          <a:prstGeom prst="rect">
            <a:avLst/>
          </a:prstGeom>
        </p:spPr>
      </p:pic>
      <p:pic>
        <p:nvPicPr>
          <p:cNvPr id="6" name="Image 5">
            <a:extLst>
              <a:ext uri="{FF2B5EF4-FFF2-40B4-BE49-F238E27FC236}">
                <a16:creationId xmlns:a16="http://schemas.microsoft.com/office/drawing/2014/main" id="{2EFE822F-43FE-6FE9-B062-F6C81335299C}"/>
              </a:ext>
            </a:extLst>
          </p:cNvPr>
          <p:cNvPicPr>
            <a:picLocks noChangeAspect="1"/>
          </p:cNvPicPr>
          <p:nvPr/>
        </p:nvPicPr>
        <p:blipFill>
          <a:blip r:embed="rId3"/>
          <a:stretch>
            <a:fillRect/>
          </a:stretch>
        </p:blipFill>
        <p:spPr>
          <a:xfrm>
            <a:off x="7501813" y="-2717"/>
            <a:ext cx="4665306" cy="6858000"/>
          </a:xfrm>
          <a:prstGeom prst="rect">
            <a:avLst/>
          </a:prstGeom>
        </p:spPr>
      </p:pic>
      <p:sp>
        <p:nvSpPr>
          <p:cNvPr id="7" name="ZoneTexte 6">
            <a:extLst>
              <a:ext uri="{FF2B5EF4-FFF2-40B4-BE49-F238E27FC236}">
                <a16:creationId xmlns:a16="http://schemas.microsoft.com/office/drawing/2014/main" id="{166DFD15-3B6F-CFFD-9474-8781D527020F}"/>
              </a:ext>
            </a:extLst>
          </p:cNvPr>
          <p:cNvSpPr txBox="1"/>
          <p:nvPr/>
        </p:nvSpPr>
        <p:spPr>
          <a:xfrm>
            <a:off x="4690188" y="4593011"/>
            <a:ext cx="3774328" cy="646331"/>
          </a:xfrm>
          <a:prstGeom prst="rect">
            <a:avLst/>
          </a:prstGeom>
          <a:solidFill>
            <a:schemeClr val="accent2">
              <a:lumMod val="60000"/>
              <a:lumOff val="40000"/>
            </a:schemeClr>
          </a:solidFill>
        </p:spPr>
        <p:txBody>
          <a:bodyPr wrap="square" rtlCol="0">
            <a:spAutoFit/>
          </a:bodyPr>
          <a:lstStyle/>
          <a:p>
            <a:pPr algn="ctr"/>
            <a:r>
              <a:rPr lang="fr-FR" i="1" dirty="0"/>
              <a:t>Vous disposez d’un droit à l’erreur:</a:t>
            </a:r>
          </a:p>
          <a:p>
            <a:pPr algn="ctr"/>
            <a:r>
              <a:rPr lang="fr-FR" i="1" dirty="0"/>
              <a:t>Confirmez la suppression ou annulez !</a:t>
            </a:r>
          </a:p>
        </p:txBody>
      </p:sp>
    </p:spTree>
    <p:extLst>
      <p:ext uri="{BB962C8B-B14F-4D97-AF65-F5344CB8AC3E}">
        <p14:creationId xmlns:p14="http://schemas.microsoft.com/office/powerpoint/2010/main" val="406861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FFEE6-BEA5-4E21-92B0-C9182360BBCA}"/>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4C127463-1BB5-4385-ACED-17FEF6713D74}"/>
              </a:ext>
            </a:extLst>
          </p:cNvPr>
          <p:cNvPicPr>
            <a:picLocks noChangeAspect="1"/>
          </p:cNvPicPr>
          <p:nvPr/>
        </p:nvPicPr>
        <p:blipFill>
          <a:blip r:embed="rId2"/>
          <a:stretch>
            <a:fillRect/>
          </a:stretch>
        </p:blipFill>
        <p:spPr>
          <a:xfrm>
            <a:off x="0" y="1581150"/>
            <a:ext cx="3971925" cy="5276850"/>
          </a:xfrm>
          <a:prstGeom prst="rect">
            <a:avLst/>
          </a:prstGeom>
        </p:spPr>
      </p:pic>
      <p:pic>
        <p:nvPicPr>
          <p:cNvPr id="6" name="Image 5">
            <a:extLst>
              <a:ext uri="{FF2B5EF4-FFF2-40B4-BE49-F238E27FC236}">
                <a16:creationId xmlns:a16="http://schemas.microsoft.com/office/drawing/2014/main" id="{EBAF2927-CD41-40B0-A6FB-30E559EAA10E}"/>
              </a:ext>
            </a:extLst>
          </p:cNvPr>
          <p:cNvPicPr>
            <a:picLocks noChangeAspect="1"/>
          </p:cNvPicPr>
          <p:nvPr/>
        </p:nvPicPr>
        <p:blipFill rotWithShape="1">
          <a:blip r:embed="rId3"/>
          <a:srcRect t="-1" b="67512"/>
          <a:stretch/>
        </p:blipFill>
        <p:spPr>
          <a:xfrm>
            <a:off x="6710417" y="-1"/>
            <a:ext cx="3002750" cy="3429001"/>
          </a:xfrm>
          <a:prstGeom prst="rect">
            <a:avLst/>
          </a:prstGeom>
        </p:spPr>
      </p:pic>
      <p:pic>
        <p:nvPicPr>
          <p:cNvPr id="5" name="Image 4">
            <a:extLst>
              <a:ext uri="{FF2B5EF4-FFF2-40B4-BE49-F238E27FC236}">
                <a16:creationId xmlns:a16="http://schemas.microsoft.com/office/drawing/2014/main" id="{FC2DD832-9472-463F-839C-456D49944388}"/>
              </a:ext>
            </a:extLst>
          </p:cNvPr>
          <p:cNvPicPr>
            <a:picLocks noChangeAspect="1"/>
          </p:cNvPicPr>
          <p:nvPr/>
        </p:nvPicPr>
        <p:blipFill rotWithShape="1">
          <a:blip r:embed="rId3"/>
          <a:srcRect t="70612"/>
          <a:stretch/>
        </p:blipFill>
        <p:spPr>
          <a:xfrm>
            <a:off x="6710417" y="3756315"/>
            <a:ext cx="3002750" cy="3101685"/>
          </a:xfrm>
          <a:prstGeom prst="rect">
            <a:avLst/>
          </a:prstGeom>
        </p:spPr>
      </p:pic>
      <p:sp>
        <p:nvSpPr>
          <p:cNvPr id="7" name="Rectangle 6">
            <a:extLst>
              <a:ext uri="{FF2B5EF4-FFF2-40B4-BE49-F238E27FC236}">
                <a16:creationId xmlns:a16="http://schemas.microsoft.com/office/drawing/2014/main" id="{ADE6636B-F904-4C8B-C978-7C5859F569A2}"/>
              </a:ext>
            </a:extLst>
          </p:cNvPr>
          <p:cNvSpPr/>
          <p:nvPr/>
        </p:nvSpPr>
        <p:spPr>
          <a:xfrm>
            <a:off x="1551643" y="2669146"/>
            <a:ext cx="2459865" cy="21636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200" dirty="0"/>
              <a:t>Supprimé</a:t>
            </a:r>
          </a:p>
          <a:p>
            <a:pPr algn="ctr"/>
            <a:endParaRPr lang="fr-FR" dirty="0"/>
          </a:p>
          <a:p>
            <a:pPr algn="ctr"/>
            <a:r>
              <a:rPr lang="fr-FR" dirty="0"/>
              <a:t>Ne fonctionne pas</a:t>
            </a:r>
          </a:p>
          <a:p>
            <a:pPr algn="ctr"/>
            <a:r>
              <a:rPr lang="fr-FR" dirty="0"/>
              <a:t>Avec le guéridon, le partage de donnes entre 2 tables …</a:t>
            </a:r>
          </a:p>
        </p:txBody>
      </p:sp>
    </p:spTree>
    <p:extLst>
      <p:ext uri="{BB962C8B-B14F-4D97-AF65-F5344CB8AC3E}">
        <p14:creationId xmlns:p14="http://schemas.microsoft.com/office/powerpoint/2010/main" val="384399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Gestion des joueurs</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961505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912F1-1945-4B3D-99B8-6153FA3EEADF}"/>
              </a:ext>
            </a:extLst>
          </p:cNvPr>
          <p:cNvSpPr>
            <a:spLocks noGrp="1"/>
          </p:cNvSpPr>
          <p:nvPr>
            <p:ph type="title"/>
          </p:nvPr>
        </p:nvSpPr>
        <p:spPr/>
        <p:txBody>
          <a:bodyPr/>
          <a:lstStyle/>
          <a:p>
            <a:r>
              <a:rPr lang="fr-FR" dirty="0"/>
              <a:t>Gestion des joueurs</a:t>
            </a:r>
          </a:p>
        </p:txBody>
      </p:sp>
      <p:pic>
        <p:nvPicPr>
          <p:cNvPr id="4" name="Image 3">
            <a:extLst>
              <a:ext uri="{FF2B5EF4-FFF2-40B4-BE49-F238E27FC236}">
                <a16:creationId xmlns:a16="http://schemas.microsoft.com/office/drawing/2014/main" id="{779BF742-6429-403F-9F14-1E9F699A0C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967" y="1118682"/>
            <a:ext cx="3479765" cy="5191125"/>
          </a:xfrm>
          <a:prstGeom prst="rect">
            <a:avLst/>
          </a:prstGeom>
        </p:spPr>
      </p:pic>
      <p:sp>
        <p:nvSpPr>
          <p:cNvPr id="35" name="ZoneTexte 34">
            <a:extLst>
              <a:ext uri="{FF2B5EF4-FFF2-40B4-BE49-F238E27FC236}">
                <a16:creationId xmlns:a16="http://schemas.microsoft.com/office/drawing/2014/main" id="{8523F035-A31F-80C1-2713-F5232E8BF67C}"/>
              </a:ext>
            </a:extLst>
          </p:cNvPr>
          <p:cNvSpPr txBox="1"/>
          <p:nvPr/>
        </p:nvSpPr>
        <p:spPr>
          <a:xfrm>
            <a:off x="9400012" y="3105834"/>
            <a:ext cx="2737597"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éditer un joueur </a:t>
            </a:r>
          </a:p>
          <a:p>
            <a:r>
              <a:rPr lang="fr-FR" dirty="0"/>
              <a:t>Cliquez sur son nom</a:t>
            </a:r>
          </a:p>
        </p:txBody>
      </p:sp>
      <p:pic>
        <p:nvPicPr>
          <p:cNvPr id="3" name="Image 2">
            <a:extLst>
              <a:ext uri="{FF2B5EF4-FFF2-40B4-BE49-F238E27FC236}">
                <a16:creationId xmlns:a16="http://schemas.microsoft.com/office/drawing/2014/main" id="{458C7BF8-A11D-BF7E-2FE6-16F7F62F08ED}"/>
              </a:ext>
            </a:extLst>
          </p:cNvPr>
          <p:cNvPicPr>
            <a:picLocks noChangeAspect="1"/>
          </p:cNvPicPr>
          <p:nvPr/>
        </p:nvPicPr>
        <p:blipFill>
          <a:blip r:embed="rId4"/>
          <a:stretch>
            <a:fillRect/>
          </a:stretch>
        </p:blipFill>
        <p:spPr>
          <a:xfrm>
            <a:off x="4993966" y="1118681"/>
            <a:ext cx="3761812" cy="5191125"/>
          </a:xfrm>
          <a:prstGeom prst="rect">
            <a:avLst/>
          </a:prstGeom>
        </p:spPr>
      </p:pic>
      <p:cxnSp>
        <p:nvCxnSpPr>
          <p:cNvPr id="8" name="Connecteur droit avec flèche 7">
            <a:extLst>
              <a:ext uri="{FF2B5EF4-FFF2-40B4-BE49-F238E27FC236}">
                <a16:creationId xmlns:a16="http://schemas.microsoft.com/office/drawing/2014/main" id="{64EE9B50-BB50-4C5A-9071-4F9200F63230}"/>
              </a:ext>
            </a:extLst>
          </p:cNvPr>
          <p:cNvCxnSpPr>
            <a:cxnSpLocks/>
          </p:cNvCxnSpPr>
          <p:nvPr/>
        </p:nvCxnSpPr>
        <p:spPr>
          <a:xfrm flipV="1">
            <a:off x="4121239" y="1872238"/>
            <a:ext cx="1416676" cy="11800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86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25A13-3DC7-45FF-AF6A-E32C24DA6ECF}"/>
              </a:ext>
            </a:extLst>
          </p:cNvPr>
          <p:cNvSpPr>
            <a:spLocks noGrp="1"/>
          </p:cNvSpPr>
          <p:nvPr>
            <p:ph type="title"/>
          </p:nvPr>
        </p:nvSpPr>
        <p:spPr/>
        <p:txBody>
          <a:bodyPr/>
          <a:lstStyle/>
          <a:p>
            <a:r>
              <a:rPr lang="fr-FR" dirty="0"/>
              <a:t>Ajout d’un nouveau joueur / Edition d’un joueur</a:t>
            </a:r>
          </a:p>
        </p:txBody>
      </p:sp>
      <p:pic>
        <p:nvPicPr>
          <p:cNvPr id="6" name="Image 5">
            <a:extLst>
              <a:ext uri="{FF2B5EF4-FFF2-40B4-BE49-F238E27FC236}">
                <a16:creationId xmlns:a16="http://schemas.microsoft.com/office/drawing/2014/main" id="{0A507858-FF00-414D-BB00-D3726D4176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957" y="1118682"/>
            <a:ext cx="3156365" cy="4200332"/>
          </a:xfrm>
          <a:prstGeom prst="rect">
            <a:avLst/>
          </a:prstGeom>
        </p:spPr>
      </p:pic>
      <p:pic>
        <p:nvPicPr>
          <p:cNvPr id="8" name="Image 7">
            <a:extLst>
              <a:ext uri="{FF2B5EF4-FFF2-40B4-BE49-F238E27FC236}">
                <a16:creationId xmlns:a16="http://schemas.microsoft.com/office/drawing/2014/main" id="{75A46BE5-5DAF-4FE5-A126-D17FC4AF8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4848" y="1118682"/>
            <a:ext cx="3171505" cy="5211509"/>
          </a:xfrm>
          <a:prstGeom prst="rect">
            <a:avLst/>
          </a:prstGeom>
        </p:spPr>
      </p:pic>
      <p:sp>
        <p:nvSpPr>
          <p:cNvPr id="9" name="ZoneTexte 8">
            <a:extLst>
              <a:ext uri="{FF2B5EF4-FFF2-40B4-BE49-F238E27FC236}">
                <a16:creationId xmlns:a16="http://schemas.microsoft.com/office/drawing/2014/main" id="{767ACC39-8876-4FB3-8B75-B149DD97D22F}"/>
              </a:ext>
            </a:extLst>
          </p:cNvPr>
          <p:cNvSpPr txBox="1"/>
          <p:nvPr/>
        </p:nvSpPr>
        <p:spPr>
          <a:xfrm>
            <a:off x="254957" y="5632427"/>
            <a:ext cx="354857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supprimer provisoirement un joueur (déménagement, décès, …)</a:t>
            </a:r>
          </a:p>
          <a:p>
            <a:r>
              <a:rPr lang="fr-FR" dirty="0"/>
              <a:t>Cliquez sur « Effacer »</a:t>
            </a:r>
          </a:p>
        </p:txBody>
      </p:sp>
      <p:sp>
        <p:nvSpPr>
          <p:cNvPr id="7" name="Flèche : bas 6">
            <a:extLst>
              <a:ext uri="{FF2B5EF4-FFF2-40B4-BE49-F238E27FC236}">
                <a16:creationId xmlns:a16="http://schemas.microsoft.com/office/drawing/2014/main" id="{BAF2F467-B73F-436D-89D3-FF354AB07219}"/>
              </a:ext>
            </a:extLst>
          </p:cNvPr>
          <p:cNvSpPr/>
          <p:nvPr/>
        </p:nvSpPr>
        <p:spPr>
          <a:xfrm rot="15106854">
            <a:off x="4245798" y="4793232"/>
            <a:ext cx="289060" cy="136497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63CB7EE9-F2AE-D0B4-FB00-04DDB8A8B039}"/>
              </a:ext>
            </a:extLst>
          </p:cNvPr>
          <p:cNvPicPr>
            <a:picLocks noChangeAspect="1"/>
          </p:cNvPicPr>
          <p:nvPr/>
        </p:nvPicPr>
        <p:blipFill>
          <a:blip r:embed="rId4"/>
          <a:stretch>
            <a:fillRect/>
          </a:stretch>
        </p:blipFill>
        <p:spPr>
          <a:xfrm>
            <a:off x="8229879" y="1177538"/>
            <a:ext cx="3029728" cy="4141476"/>
          </a:xfrm>
          <a:prstGeom prst="rect">
            <a:avLst/>
          </a:prstGeom>
        </p:spPr>
      </p:pic>
      <p:sp>
        <p:nvSpPr>
          <p:cNvPr id="5" name="ZoneTexte 4">
            <a:extLst>
              <a:ext uri="{FF2B5EF4-FFF2-40B4-BE49-F238E27FC236}">
                <a16:creationId xmlns:a16="http://schemas.microsoft.com/office/drawing/2014/main" id="{703EEE05-D169-0AF1-47EB-EF69DBAE5E55}"/>
              </a:ext>
            </a:extLst>
          </p:cNvPr>
          <p:cNvSpPr txBox="1"/>
          <p:nvPr/>
        </p:nvSpPr>
        <p:spPr>
          <a:xfrm>
            <a:off x="8086367" y="5493927"/>
            <a:ext cx="3548571"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restaurer un ancien joueur, cliquez sur « Restaurer »</a:t>
            </a:r>
          </a:p>
          <a:p>
            <a:r>
              <a:rPr lang="fr-FR" dirty="0"/>
              <a:t>Pour supprimer définitivement un joueur, cliquez sur « Supprimer »</a:t>
            </a:r>
          </a:p>
        </p:txBody>
      </p:sp>
      <p:sp>
        <p:nvSpPr>
          <p:cNvPr id="10" name="Rectangle 9">
            <a:extLst>
              <a:ext uri="{FF2B5EF4-FFF2-40B4-BE49-F238E27FC236}">
                <a16:creationId xmlns:a16="http://schemas.microsoft.com/office/drawing/2014/main" id="{67AFD966-2108-3735-D203-36116E1EC761}"/>
              </a:ext>
            </a:extLst>
          </p:cNvPr>
          <p:cNvSpPr/>
          <p:nvPr/>
        </p:nvSpPr>
        <p:spPr>
          <a:xfrm>
            <a:off x="9453093" y="256289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974378DE-68E0-DA52-3850-CF7EEB952A9D}"/>
              </a:ext>
            </a:extLst>
          </p:cNvPr>
          <p:cNvSpPr/>
          <p:nvPr/>
        </p:nvSpPr>
        <p:spPr>
          <a:xfrm>
            <a:off x="5434884" y="336460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3191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CCE2B-1450-9383-CA6D-248EF284AB28}"/>
              </a:ext>
            </a:extLst>
          </p:cNvPr>
          <p:cNvSpPr>
            <a:spLocks noGrp="1"/>
          </p:cNvSpPr>
          <p:nvPr>
            <p:ph type="title"/>
          </p:nvPr>
        </p:nvSpPr>
        <p:spPr>
          <a:xfrm>
            <a:off x="297060" y="203906"/>
            <a:ext cx="5522400" cy="753556"/>
          </a:xfrm>
        </p:spPr>
        <p:txBody>
          <a:bodyPr>
            <a:normAutofit/>
          </a:bodyPr>
          <a:lstStyle/>
          <a:p>
            <a:r>
              <a:rPr lang="fr-FR" dirty="0"/>
              <a:t>Paramétrage de l’application</a:t>
            </a:r>
          </a:p>
        </p:txBody>
      </p:sp>
      <p:pic>
        <p:nvPicPr>
          <p:cNvPr id="4" name="Image 3">
            <a:extLst>
              <a:ext uri="{FF2B5EF4-FFF2-40B4-BE49-F238E27FC236}">
                <a16:creationId xmlns:a16="http://schemas.microsoft.com/office/drawing/2014/main" id="{35A7B2D7-E843-564B-E2A7-D018EF156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1538" y="848323"/>
            <a:ext cx="4477972" cy="5806124"/>
          </a:xfrm>
          <a:prstGeom prst="rect">
            <a:avLst/>
          </a:prstGeom>
        </p:spPr>
      </p:pic>
      <p:pic>
        <p:nvPicPr>
          <p:cNvPr id="5" name="Image 4">
            <a:extLst>
              <a:ext uri="{FF2B5EF4-FFF2-40B4-BE49-F238E27FC236}">
                <a16:creationId xmlns:a16="http://schemas.microsoft.com/office/drawing/2014/main" id="{1CF9D6A8-D2D0-E209-0F95-05E94E0A08CA}"/>
              </a:ext>
            </a:extLst>
          </p:cNvPr>
          <p:cNvPicPr>
            <a:picLocks noChangeAspect="1"/>
          </p:cNvPicPr>
          <p:nvPr/>
        </p:nvPicPr>
        <p:blipFill rotWithShape="1">
          <a:blip r:embed="rId3"/>
          <a:srcRect b="20324"/>
          <a:stretch/>
        </p:blipFill>
        <p:spPr>
          <a:xfrm>
            <a:off x="297060" y="1768209"/>
            <a:ext cx="2082524" cy="3321581"/>
          </a:xfrm>
          <a:prstGeom prst="rect">
            <a:avLst/>
          </a:prstGeom>
        </p:spPr>
      </p:pic>
      <p:pic>
        <p:nvPicPr>
          <p:cNvPr id="8" name="Image 7">
            <a:extLst>
              <a:ext uri="{FF2B5EF4-FFF2-40B4-BE49-F238E27FC236}">
                <a16:creationId xmlns:a16="http://schemas.microsoft.com/office/drawing/2014/main" id="{FBB5F340-6BA3-61E5-E393-5DD7369CCFE1}"/>
              </a:ext>
            </a:extLst>
          </p:cNvPr>
          <p:cNvPicPr>
            <a:picLocks noChangeAspect="1"/>
          </p:cNvPicPr>
          <p:nvPr/>
        </p:nvPicPr>
        <p:blipFill>
          <a:blip r:embed="rId4">
            <a:extLst>
              <a:ext uri="{28A0092B-C50C-407E-A947-70E740481C1C}">
                <a14:useLocalDpi xmlns:a14="http://schemas.microsoft.com/office/drawing/2010/main" val="0"/>
              </a:ext>
            </a:extLst>
          </a:blip>
          <a:srcRect t="1436"/>
          <a:stretch/>
        </p:blipFill>
        <p:spPr>
          <a:xfrm>
            <a:off x="7577550" y="848323"/>
            <a:ext cx="4477972" cy="5826045"/>
          </a:xfrm>
          <a:prstGeom prst="rect">
            <a:avLst/>
          </a:prstGeom>
        </p:spPr>
      </p:pic>
      <p:sp>
        <p:nvSpPr>
          <p:cNvPr id="11" name="Rectangle : coins arrondis 10">
            <a:extLst>
              <a:ext uri="{FF2B5EF4-FFF2-40B4-BE49-F238E27FC236}">
                <a16:creationId xmlns:a16="http://schemas.microsoft.com/office/drawing/2014/main" id="{846AC01D-361D-DB2D-D4F2-AA3E95355AC7}"/>
              </a:ext>
            </a:extLst>
          </p:cNvPr>
          <p:cNvSpPr/>
          <p:nvPr/>
        </p:nvSpPr>
        <p:spPr>
          <a:xfrm>
            <a:off x="136478" y="3948089"/>
            <a:ext cx="2461146" cy="6141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9483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913C5-6F66-15CB-10CC-AC8122AD87F1}"/>
              </a:ext>
            </a:extLst>
          </p:cNvPr>
          <p:cNvSpPr txBox="1">
            <a:spLocks/>
          </p:cNvSpPr>
          <p:nvPr/>
        </p:nvSpPr>
        <p:spPr>
          <a:xfrm>
            <a:off x="789562" y="228938"/>
            <a:ext cx="10988842"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derniers résultats</a:t>
            </a:r>
          </a:p>
        </p:txBody>
      </p:sp>
      <p:pic>
        <p:nvPicPr>
          <p:cNvPr id="3" name="Image 2">
            <a:extLst>
              <a:ext uri="{FF2B5EF4-FFF2-40B4-BE49-F238E27FC236}">
                <a16:creationId xmlns:a16="http://schemas.microsoft.com/office/drawing/2014/main" id="{344653D1-B537-E1DD-22AF-DD458FDE68AE}"/>
              </a:ext>
            </a:extLst>
          </p:cNvPr>
          <p:cNvPicPr>
            <a:picLocks noChangeAspect="1"/>
          </p:cNvPicPr>
          <p:nvPr/>
        </p:nvPicPr>
        <p:blipFill rotWithShape="1">
          <a:blip r:embed="rId2"/>
          <a:srcRect t="10780"/>
          <a:stretch/>
        </p:blipFill>
        <p:spPr>
          <a:xfrm>
            <a:off x="413596" y="739302"/>
            <a:ext cx="3102086" cy="6118698"/>
          </a:xfrm>
          <a:prstGeom prst="rect">
            <a:avLst/>
          </a:prstGeom>
        </p:spPr>
      </p:pic>
      <p:pic>
        <p:nvPicPr>
          <p:cNvPr id="4" name="Image 3">
            <a:extLst>
              <a:ext uri="{FF2B5EF4-FFF2-40B4-BE49-F238E27FC236}">
                <a16:creationId xmlns:a16="http://schemas.microsoft.com/office/drawing/2014/main" id="{516C0FCF-AEFC-1554-EC3B-11BC9398097F}"/>
              </a:ext>
            </a:extLst>
          </p:cNvPr>
          <p:cNvPicPr>
            <a:picLocks noChangeAspect="1"/>
          </p:cNvPicPr>
          <p:nvPr/>
        </p:nvPicPr>
        <p:blipFill>
          <a:blip r:embed="rId3"/>
          <a:stretch>
            <a:fillRect/>
          </a:stretch>
        </p:blipFill>
        <p:spPr>
          <a:xfrm>
            <a:off x="609718" y="4583322"/>
            <a:ext cx="609653" cy="609653"/>
          </a:xfrm>
          <a:prstGeom prst="rect">
            <a:avLst/>
          </a:prstGeom>
        </p:spPr>
      </p:pic>
      <p:pic>
        <p:nvPicPr>
          <p:cNvPr id="5" name="Image 4">
            <a:extLst>
              <a:ext uri="{FF2B5EF4-FFF2-40B4-BE49-F238E27FC236}">
                <a16:creationId xmlns:a16="http://schemas.microsoft.com/office/drawing/2014/main" id="{E442846A-FF8A-E40E-FAC1-E14F307FA79C}"/>
              </a:ext>
            </a:extLst>
          </p:cNvPr>
          <p:cNvPicPr>
            <a:picLocks noChangeAspect="1"/>
          </p:cNvPicPr>
          <p:nvPr/>
        </p:nvPicPr>
        <p:blipFill rotWithShape="1">
          <a:blip r:embed="rId4"/>
          <a:srcRect t="5106" b="18724"/>
          <a:stretch/>
        </p:blipFill>
        <p:spPr>
          <a:xfrm>
            <a:off x="4557229" y="817123"/>
            <a:ext cx="3101608" cy="5223753"/>
          </a:xfrm>
          <a:prstGeom prst="rect">
            <a:avLst/>
          </a:prstGeom>
        </p:spPr>
      </p:pic>
      <p:pic>
        <p:nvPicPr>
          <p:cNvPr id="7" name="Image 6">
            <a:extLst>
              <a:ext uri="{FF2B5EF4-FFF2-40B4-BE49-F238E27FC236}">
                <a16:creationId xmlns:a16="http://schemas.microsoft.com/office/drawing/2014/main" id="{B0B2BBE4-F324-9687-A4A4-722A29C1ECC3}"/>
              </a:ext>
            </a:extLst>
          </p:cNvPr>
          <p:cNvPicPr>
            <a:picLocks noChangeAspect="1"/>
          </p:cNvPicPr>
          <p:nvPr/>
        </p:nvPicPr>
        <p:blipFill rotWithShape="1">
          <a:blip r:embed="rId5"/>
          <a:srcRect t="10780" b="31145"/>
          <a:stretch/>
        </p:blipFill>
        <p:spPr>
          <a:xfrm>
            <a:off x="8700384" y="1520284"/>
            <a:ext cx="3101608" cy="3982801"/>
          </a:xfrm>
          <a:prstGeom prst="rect">
            <a:avLst/>
          </a:prstGeom>
        </p:spPr>
      </p:pic>
      <p:pic>
        <p:nvPicPr>
          <p:cNvPr id="9" name="Image 8">
            <a:extLst>
              <a:ext uri="{FF2B5EF4-FFF2-40B4-BE49-F238E27FC236}">
                <a16:creationId xmlns:a16="http://schemas.microsoft.com/office/drawing/2014/main" id="{898ABCA9-DCAC-A4A0-4E4C-1F36CBF5D739}"/>
              </a:ext>
            </a:extLst>
          </p:cNvPr>
          <p:cNvPicPr>
            <a:picLocks noChangeAspect="1"/>
          </p:cNvPicPr>
          <p:nvPr/>
        </p:nvPicPr>
        <p:blipFill>
          <a:blip r:embed="rId3"/>
          <a:stretch>
            <a:fillRect/>
          </a:stretch>
        </p:blipFill>
        <p:spPr>
          <a:xfrm>
            <a:off x="413596" y="1746833"/>
            <a:ext cx="609653" cy="609653"/>
          </a:xfrm>
          <a:prstGeom prst="rect">
            <a:avLst/>
          </a:prstGeom>
        </p:spPr>
      </p:pic>
      <p:pic>
        <p:nvPicPr>
          <p:cNvPr id="10" name="Image 9">
            <a:extLst>
              <a:ext uri="{FF2B5EF4-FFF2-40B4-BE49-F238E27FC236}">
                <a16:creationId xmlns:a16="http://schemas.microsoft.com/office/drawing/2014/main" id="{FC3AA791-82F7-5934-773F-DE45E803D037}"/>
              </a:ext>
            </a:extLst>
          </p:cNvPr>
          <p:cNvPicPr>
            <a:picLocks noChangeAspect="1"/>
          </p:cNvPicPr>
          <p:nvPr/>
        </p:nvPicPr>
        <p:blipFill>
          <a:blip r:embed="rId3"/>
          <a:stretch>
            <a:fillRect/>
          </a:stretch>
        </p:blipFill>
        <p:spPr>
          <a:xfrm rot="5400000">
            <a:off x="8579556" y="3428999"/>
            <a:ext cx="609653" cy="609653"/>
          </a:xfrm>
          <a:prstGeom prst="rect">
            <a:avLst/>
          </a:prstGeom>
        </p:spPr>
      </p:pic>
      <p:sp>
        <p:nvSpPr>
          <p:cNvPr id="6" name="Ellipse 5">
            <a:extLst>
              <a:ext uri="{FF2B5EF4-FFF2-40B4-BE49-F238E27FC236}">
                <a16:creationId xmlns:a16="http://schemas.microsoft.com/office/drawing/2014/main" id="{6BE1ADCB-E42F-AEA1-1389-619DA3EE4EAF}"/>
              </a:ext>
            </a:extLst>
          </p:cNvPr>
          <p:cNvSpPr/>
          <p:nvPr/>
        </p:nvSpPr>
        <p:spPr>
          <a:xfrm>
            <a:off x="8579556" y="3014133"/>
            <a:ext cx="3330221" cy="8124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347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39F8A-2878-136B-9C31-16DC9D02FDC3}"/>
              </a:ext>
            </a:extLst>
          </p:cNvPr>
          <p:cNvSpPr txBox="1">
            <a:spLocks/>
          </p:cNvSpPr>
          <p:nvPr/>
        </p:nvSpPr>
        <p:spPr>
          <a:xfrm>
            <a:off x="3317086" y="228938"/>
            <a:ext cx="5135814" cy="1124674"/>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détaillé des résultats</a:t>
            </a:r>
          </a:p>
          <a:p>
            <a:r>
              <a:rPr lang="fr-FR" dirty="0"/>
              <a:t>Feuille de route</a:t>
            </a:r>
          </a:p>
        </p:txBody>
      </p:sp>
      <p:pic>
        <p:nvPicPr>
          <p:cNvPr id="8" name="Image 7">
            <a:extLst>
              <a:ext uri="{FF2B5EF4-FFF2-40B4-BE49-F238E27FC236}">
                <a16:creationId xmlns:a16="http://schemas.microsoft.com/office/drawing/2014/main" id="{9634C10A-0210-F060-D0F9-49325DD0549C}"/>
              </a:ext>
            </a:extLst>
          </p:cNvPr>
          <p:cNvPicPr>
            <a:picLocks noChangeAspect="1"/>
          </p:cNvPicPr>
          <p:nvPr/>
        </p:nvPicPr>
        <p:blipFill rotWithShape="1">
          <a:blip r:embed="rId2"/>
          <a:srcRect t="9646"/>
          <a:stretch/>
        </p:blipFill>
        <p:spPr>
          <a:xfrm>
            <a:off x="0" y="330740"/>
            <a:ext cx="3101608" cy="6196519"/>
          </a:xfrm>
          <a:prstGeom prst="rect">
            <a:avLst/>
          </a:prstGeom>
        </p:spPr>
      </p:pic>
      <p:pic>
        <p:nvPicPr>
          <p:cNvPr id="3" name="Image 2">
            <a:extLst>
              <a:ext uri="{FF2B5EF4-FFF2-40B4-BE49-F238E27FC236}">
                <a16:creationId xmlns:a16="http://schemas.microsoft.com/office/drawing/2014/main" id="{09183DE1-9904-593E-5C02-E801158895F1}"/>
              </a:ext>
            </a:extLst>
          </p:cNvPr>
          <p:cNvPicPr>
            <a:picLocks noChangeAspect="1"/>
          </p:cNvPicPr>
          <p:nvPr/>
        </p:nvPicPr>
        <p:blipFill rotWithShape="1">
          <a:blip r:embed="rId3"/>
          <a:srcRect t="3339"/>
          <a:stretch/>
        </p:blipFill>
        <p:spPr>
          <a:xfrm>
            <a:off x="8651234" y="114468"/>
            <a:ext cx="3102201" cy="6629062"/>
          </a:xfrm>
          <a:prstGeom prst="rect">
            <a:avLst/>
          </a:prstGeom>
        </p:spPr>
      </p:pic>
      <p:pic>
        <p:nvPicPr>
          <p:cNvPr id="4" name="Image 3">
            <a:extLst>
              <a:ext uri="{FF2B5EF4-FFF2-40B4-BE49-F238E27FC236}">
                <a16:creationId xmlns:a16="http://schemas.microsoft.com/office/drawing/2014/main" id="{FBAACE8F-61B2-BC76-BDB3-4C021F66C83D}"/>
              </a:ext>
            </a:extLst>
          </p:cNvPr>
          <p:cNvPicPr>
            <a:picLocks noChangeAspect="1"/>
          </p:cNvPicPr>
          <p:nvPr/>
        </p:nvPicPr>
        <p:blipFill rotWithShape="1">
          <a:blip r:embed="rId4"/>
          <a:srcRect t="55062"/>
          <a:stretch/>
        </p:blipFill>
        <p:spPr>
          <a:xfrm>
            <a:off x="3317086" y="3445392"/>
            <a:ext cx="3101608" cy="3081867"/>
          </a:xfrm>
          <a:prstGeom prst="rect">
            <a:avLst/>
          </a:prstGeom>
        </p:spPr>
      </p:pic>
      <p:cxnSp>
        <p:nvCxnSpPr>
          <p:cNvPr id="5" name="Connecteur droit avec flèche 4">
            <a:extLst>
              <a:ext uri="{FF2B5EF4-FFF2-40B4-BE49-F238E27FC236}">
                <a16:creationId xmlns:a16="http://schemas.microsoft.com/office/drawing/2014/main" id="{BE1D262C-5D20-004F-0874-CC052E4CA7CC}"/>
              </a:ext>
            </a:extLst>
          </p:cNvPr>
          <p:cNvCxnSpPr>
            <a:cxnSpLocks/>
          </p:cNvCxnSpPr>
          <p:nvPr/>
        </p:nvCxnSpPr>
        <p:spPr>
          <a:xfrm flipV="1">
            <a:off x="2562813" y="5156200"/>
            <a:ext cx="1204854" cy="6696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22B81E1-B6C5-9EF0-AE40-39DAACE23DD2}"/>
              </a:ext>
            </a:extLst>
          </p:cNvPr>
          <p:cNvSpPr txBox="1"/>
          <p:nvPr/>
        </p:nvSpPr>
        <p:spPr>
          <a:xfrm>
            <a:off x="6617029" y="5374901"/>
            <a:ext cx="183587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revenir à l’affichage des résultats des donnes</a:t>
            </a:r>
          </a:p>
        </p:txBody>
      </p:sp>
      <p:cxnSp>
        <p:nvCxnSpPr>
          <p:cNvPr id="14" name="Connecteur droit avec flèche 13">
            <a:extLst>
              <a:ext uri="{FF2B5EF4-FFF2-40B4-BE49-F238E27FC236}">
                <a16:creationId xmlns:a16="http://schemas.microsoft.com/office/drawing/2014/main" id="{DC7C5573-94D2-A549-AE1B-C57AFD6AB8E3}"/>
              </a:ext>
            </a:extLst>
          </p:cNvPr>
          <p:cNvCxnSpPr>
            <a:cxnSpLocks/>
          </p:cNvCxnSpPr>
          <p:nvPr/>
        </p:nvCxnSpPr>
        <p:spPr>
          <a:xfrm flipV="1">
            <a:off x="5679267" y="5698067"/>
            <a:ext cx="954905" cy="798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F718C11-251D-6F6B-E8E2-C4B86997C90D}"/>
              </a:ext>
            </a:extLst>
          </p:cNvPr>
          <p:cNvSpPr txBox="1"/>
          <p:nvPr/>
        </p:nvSpPr>
        <p:spPr>
          <a:xfrm>
            <a:off x="6182225" y="2003664"/>
            <a:ext cx="244721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Cliquez sur la ligne pour revenir à l’affichage des résultats de cette donne</a:t>
            </a:r>
          </a:p>
        </p:txBody>
      </p:sp>
      <p:pic>
        <p:nvPicPr>
          <p:cNvPr id="18" name="Image 17">
            <a:extLst>
              <a:ext uri="{FF2B5EF4-FFF2-40B4-BE49-F238E27FC236}">
                <a16:creationId xmlns:a16="http://schemas.microsoft.com/office/drawing/2014/main" id="{BF089E10-5380-AFD7-0636-2C54E297A23D}"/>
              </a:ext>
            </a:extLst>
          </p:cNvPr>
          <p:cNvPicPr>
            <a:picLocks noChangeAspect="1"/>
          </p:cNvPicPr>
          <p:nvPr/>
        </p:nvPicPr>
        <p:blipFill>
          <a:blip r:embed="rId5"/>
          <a:stretch>
            <a:fillRect/>
          </a:stretch>
        </p:blipFill>
        <p:spPr>
          <a:xfrm rot="4667339">
            <a:off x="8346407" y="2149620"/>
            <a:ext cx="609653" cy="609653"/>
          </a:xfrm>
          <a:prstGeom prst="rect">
            <a:avLst/>
          </a:prstGeom>
        </p:spPr>
      </p:pic>
    </p:spTree>
    <p:extLst>
      <p:ext uri="{BB962C8B-B14F-4D97-AF65-F5344CB8AC3E}">
        <p14:creationId xmlns:p14="http://schemas.microsoft.com/office/powerpoint/2010/main" val="370597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157B3-B02E-4893-9FC1-5EBB477F40F9}"/>
              </a:ext>
            </a:extLst>
          </p:cNvPr>
          <p:cNvSpPr>
            <a:spLocks noGrp="1"/>
          </p:cNvSpPr>
          <p:nvPr>
            <p:ph type="title"/>
          </p:nvPr>
        </p:nvSpPr>
        <p:spPr/>
        <p:txBody>
          <a:bodyPr/>
          <a:lstStyle/>
          <a:p>
            <a:r>
              <a:rPr lang="fr-FR" dirty="0"/>
              <a:t>Phase de jeu</a:t>
            </a:r>
          </a:p>
        </p:txBody>
      </p:sp>
      <p:sp>
        <p:nvSpPr>
          <p:cNvPr id="3" name="Espace réservé du texte 2">
            <a:extLst>
              <a:ext uri="{FF2B5EF4-FFF2-40B4-BE49-F238E27FC236}">
                <a16:creationId xmlns:a16="http://schemas.microsoft.com/office/drawing/2014/main" id="{172098AF-5455-4799-8515-C2DCDE914BBD}"/>
              </a:ext>
            </a:extLst>
          </p:cNvPr>
          <p:cNvSpPr>
            <a:spLocks noGrp="1"/>
          </p:cNvSpPr>
          <p:nvPr>
            <p:ph type="body" idx="1"/>
          </p:nvPr>
        </p:nvSpPr>
        <p:spPr>
          <a:xfrm>
            <a:off x="831850" y="4589463"/>
            <a:ext cx="7623661" cy="1500187"/>
          </a:xfrm>
        </p:spPr>
        <p:txBody>
          <a:bodyPr>
            <a:normAutofit lnSpcReduction="10000"/>
          </a:bodyPr>
          <a:lstStyle/>
          <a:p>
            <a:r>
              <a:rPr lang="fr-FR" dirty="0">
                <a:solidFill>
                  <a:schemeClr val="tx1"/>
                </a:solidFill>
              </a:rPr>
              <a:t>Lorsque la définition des tables est terminée, le directeur démarre le tournoi.</a:t>
            </a:r>
          </a:p>
          <a:p>
            <a:r>
              <a:rPr lang="fr-FR" dirty="0">
                <a:solidFill>
                  <a:schemeClr val="tx1"/>
                </a:solidFill>
              </a:rPr>
              <a:t>En attendant le démarrage, les joueurs rejoignent leurs tables et patientent …</a:t>
            </a:r>
          </a:p>
        </p:txBody>
      </p:sp>
      <p:pic>
        <p:nvPicPr>
          <p:cNvPr id="5" name="Image 4">
            <a:extLst>
              <a:ext uri="{FF2B5EF4-FFF2-40B4-BE49-F238E27FC236}">
                <a16:creationId xmlns:a16="http://schemas.microsoft.com/office/drawing/2014/main" id="{CE7DE8B6-48FA-496A-B5F3-A2E772B185D6}"/>
              </a:ext>
            </a:extLst>
          </p:cNvPr>
          <p:cNvPicPr>
            <a:picLocks noChangeAspect="1"/>
          </p:cNvPicPr>
          <p:nvPr/>
        </p:nvPicPr>
        <p:blipFill>
          <a:blip r:embed="rId2"/>
          <a:stretch>
            <a:fillRect/>
          </a:stretch>
        </p:blipFill>
        <p:spPr>
          <a:xfrm>
            <a:off x="5092738" y="0"/>
            <a:ext cx="3448050" cy="4019550"/>
          </a:xfrm>
          <a:prstGeom prst="rect">
            <a:avLst/>
          </a:prstGeom>
        </p:spPr>
      </p:pic>
      <p:pic>
        <p:nvPicPr>
          <p:cNvPr id="7" name="Image 6">
            <a:extLst>
              <a:ext uri="{FF2B5EF4-FFF2-40B4-BE49-F238E27FC236}">
                <a16:creationId xmlns:a16="http://schemas.microsoft.com/office/drawing/2014/main" id="{454F99C6-7C51-4D41-80BA-DFC5681BB979}"/>
              </a:ext>
            </a:extLst>
          </p:cNvPr>
          <p:cNvPicPr>
            <a:picLocks noChangeAspect="1"/>
          </p:cNvPicPr>
          <p:nvPr/>
        </p:nvPicPr>
        <p:blipFill>
          <a:blip r:embed="rId3"/>
          <a:stretch>
            <a:fillRect/>
          </a:stretch>
        </p:blipFill>
        <p:spPr>
          <a:xfrm>
            <a:off x="8647523" y="1336675"/>
            <a:ext cx="3438525" cy="4752975"/>
          </a:xfrm>
          <a:prstGeom prst="rect">
            <a:avLst/>
          </a:prstGeom>
        </p:spPr>
      </p:pic>
    </p:spTree>
    <p:extLst>
      <p:ext uri="{BB962C8B-B14F-4D97-AF65-F5344CB8AC3E}">
        <p14:creationId xmlns:p14="http://schemas.microsoft.com/office/powerpoint/2010/main" val="143682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10DFA-D3AB-4BE6-94EC-E3BBF3FC7FEE}"/>
              </a:ext>
            </a:extLst>
          </p:cNvPr>
          <p:cNvSpPr>
            <a:spLocks noGrp="1"/>
          </p:cNvSpPr>
          <p:nvPr>
            <p:ph type="title"/>
          </p:nvPr>
        </p:nvSpPr>
        <p:spPr>
          <a:xfrm>
            <a:off x="838200" y="365126"/>
            <a:ext cx="10988842" cy="753556"/>
          </a:xfrm>
        </p:spPr>
        <p:txBody>
          <a:bodyPr>
            <a:normAutofit/>
          </a:bodyPr>
          <a:lstStyle/>
          <a:p>
            <a:r>
              <a:rPr lang="fr-FR" dirty="0"/>
              <a:t>Rejoindre un tournoi « Mitchell » en cours pour le joueur en sud</a:t>
            </a:r>
          </a:p>
        </p:txBody>
      </p:sp>
      <p:pic>
        <p:nvPicPr>
          <p:cNvPr id="3" name="Image 2">
            <a:extLst>
              <a:ext uri="{FF2B5EF4-FFF2-40B4-BE49-F238E27FC236}">
                <a16:creationId xmlns:a16="http://schemas.microsoft.com/office/drawing/2014/main" id="{4DA687F8-4BB8-4569-B29F-AB02FCA721F2}"/>
              </a:ext>
            </a:extLst>
          </p:cNvPr>
          <p:cNvPicPr>
            <a:picLocks noChangeAspect="1"/>
          </p:cNvPicPr>
          <p:nvPr/>
        </p:nvPicPr>
        <p:blipFill>
          <a:blip r:embed="rId3"/>
          <a:stretch>
            <a:fillRect/>
          </a:stretch>
        </p:blipFill>
        <p:spPr>
          <a:xfrm>
            <a:off x="3850516" y="1111646"/>
            <a:ext cx="3645724" cy="4407790"/>
          </a:xfrm>
          <a:prstGeom prst="rect">
            <a:avLst/>
          </a:prstGeom>
        </p:spPr>
      </p:pic>
      <p:pic>
        <p:nvPicPr>
          <p:cNvPr id="11" name="Image 10">
            <a:extLst>
              <a:ext uri="{FF2B5EF4-FFF2-40B4-BE49-F238E27FC236}">
                <a16:creationId xmlns:a16="http://schemas.microsoft.com/office/drawing/2014/main" id="{2693601E-FE74-48DE-B4FB-58EE72FDBCA7}"/>
              </a:ext>
            </a:extLst>
          </p:cNvPr>
          <p:cNvPicPr>
            <a:picLocks noChangeAspect="1"/>
          </p:cNvPicPr>
          <p:nvPr/>
        </p:nvPicPr>
        <p:blipFill>
          <a:blip r:embed="rId4"/>
          <a:stretch>
            <a:fillRect/>
          </a:stretch>
        </p:blipFill>
        <p:spPr>
          <a:xfrm>
            <a:off x="-1" y="1118681"/>
            <a:ext cx="3575271" cy="4918413"/>
          </a:xfrm>
          <a:prstGeom prst="rect">
            <a:avLst/>
          </a:prstGeom>
        </p:spPr>
      </p:pic>
      <p:sp>
        <p:nvSpPr>
          <p:cNvPr id="12" name="Flèche : bas 11">
            <a:extLst>
              <a:ext uri="{FF2B5EF4-FFF2-40B4-BE49-F238E27FC236}">
                <a16:creationId xmlns:a16="http://schemas.microsoft.com/office/drawing/2014/main" id="{AE6EDF5D-E3B0-45DF-9F7E-1EE0CE3DE2C8}"/>
              </a:ext>
            </a:extLst>
          </p:cNvPr>
          <p:cNvSpPr/>
          <p:nvPr/>
        </p:nvSpPr>
        <p:spPr>
          <a:xfrm rot="16200000">
            <a:off x="3564079" y="3523549"/>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B8829A56-FA91-4E4C-9A72-C0883A249E23}"/>
              </a:ext>
            </a:extLst>
          </p:cNvPr>
          <p:cNvPicPr>
            <a:picLocks noChangeAspect="1"/>
          </p:cNvPicPr>
          <p:nvPr/>
        </p:nvPicPr>
        <p:blipFill>
          <a:blip r:embed="rId5"/>
          <a:stretch>
            <a:fillRect/>
          </a:stretch>
        </p:blipFill>
        <p:spPr>
          <a:xfrm>
            <a:off x="8907940" y="1070881"/>
            <a:ext cx="2445860" cy="2152358"/>
          </a:xfrm>
          <a:prstGeom prst="rect">
            <a:avLst/>
          </a:prstGeom>
        </p:spPr>
      </p:pic>
      <p:sp>
        <p:nvSpPr>
          <p:cNvPr id="15" name="ZoneTexte 14">
            <a:extLst>
              <a:ext uri="{FF2B5EF4-FFF2-40B4-BE49-F238E27FC236}">
                <a16:creationId xmlns:a16="http://schemas.microsoft.com/office/drawing/2014/main" id="{8E82818A-F5BE-4C0F-83A0-617F5E8A534E}"/>
              </a:ext>
            </a:extLst>
          </p:cNvPr>
          <p:cNvSpPr txBox="1"/>
          <p:nvPr/>
        </p:nvSpPr>
        <p:spPr>
          <a:xfrm>
            <a:off x="8115220" y="3297653"/>
            <a:ext cx="3857560" cy="954107"/>
          </a:xfrm>
          <a:prstGeom prst="rect">
            <a:avLst/>
          </a:prstGeom>
          <a:noFill/>
        </p:spPr>
        <p:txBody>
          <a:bodyPr wrap="square" rtlCol="0">
            <a:spAutoFit/>
          </a:bodyPr>
          <a:lstStyle/>
          <a:p>
            <a:pPr algn="ctr"/>
            <a:r>
              <a:rPr lang="fr-FR" sz="2800" dirty="0">
                <a:solidFill>
                  <a:srgbClr val="FF0000"/>
                </a:solidFill>
                <a:latin typeface="Arial" panose="020B0604020202020204" pitchFamily="34" charset="0"/>
                <a:cs typeface="Arial" panose="020B0604020202020204" pitchFamily="34" charset="0"/>
              </a:rPr>
              <a:t>Ne vous trompez pas de table, vérifiez !!!</a:t>
            </a:r>
          </a:p>
        </p:txBody>
      </p:sp>
      <p:sp>
        <p:nvSpPr>
          <p:cNvPr id="16" name="ZoneTexte 15">
            <a:extLst>
              <a:ext uri="{FF2B5EF4-FFF2-40B4-BE49-F238E27FC236}">
                <a16:creationId xmlns:a16="http://schemas.microsoft.com/office/drawing/2014/main" id="{732C7C19-3A12-4D94-9AF8-B9AB64CB4B33}"/>
              </a:ext>
            </a:extLst>
          </p:cNvPr>
          <p:cNvSpPr txBox="1"/>
          <p:nvPr/>
        </p:nvSpPr>
        <p:spPr>
          <a:xfrm>
            <a:off x="8096172" y="4945743"/>
            <a:ext cx="3857560" cy="830997"/>
          </a:xfrm>
          <a:prstGeom prst="rect">
            <a:avLst/>
          </a:prstGeom>
          <a:noFill/>
        </p:spPr>
        <p:txBody>
          <a:bodyPr wrap="square" rtlCol="0">
            <a:spAutoFit/>
          </a:bodyPr>
          <a:lstStyle/>
          <a:p>
            <a:r>
              <a:rPr lang="fr-FR" sz="2400" dirty="0">
                <a:solidFill>
                  <a:srgbClr val="FF0000"/>
                </a:solidFill>
                <a:latin typeface="Arial" panose="020B0604020202020204" pitchFamily="34" charset="0"/>
                <a:cs typeface="Arial" panose="020B0604020202020204" pitchFamily="34" charset="0"/>
              </a:rPr>
              <a:t>Revenez à la page précédente en cas d’erreur</a:t>
            </a:r>
          </a:p>
        </p:txBody>
      </p:sp>
      <p:cxnSp>
        <p:nvCxnSpPr>
          <p:cNvPr id="17" name="Connecteur droit avec flèche 16">
            <a:extLst>
              <a:ext uri="{FF2B5EF4-FFF2-40B4-BE49-F238E27FC236}">
                <a16:creationId xmlns:a16="http://schemas.microsoft.com/office/drawing/2014/main" id="{91FE50AC-9C43-49CD-A72A-8AE6307A0033}"/>
              </a:ext>
            </a:extLst>
          </p:cNvPr>
          <p:cNvCxnSpPr>
            <a:cxnSpLocks/>
            <a:stCxn id="16" idx="1"/>
          </p:cNvCxnSpPr>
          <p:nvPr/>
        </p:nvCxnSpPr>
        <p:spPr>
          <a:xfrm flipH="1" flipV="1">
            <a:off x="6587587" y="5148775"/>
            <a:ext cx="1508585" cy="2124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9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09E9E-3807-4E5A-8B66-C7E9110EAA65}"/>
              </a:ext>
            </a:extLst>
          </p:cNvPr>
          <p:cNvSpPr>
            <a:spLocks noGrp="1"/>
          </p:cNvSpPr>
          <p:nvPr>
            <p:ph type="title"/>
          </p:nvPr>
        </p:nvSpPr>
        <p:spPr>
          <a:xfrm>
            <a:off x="6625882" y="365126"/>
            <a:ext cx="4727917" cy="753556"/>
          </a:xfrm>
        </p:spPr>
        <p:txBody>
          <a:bodyPr/>
          <a:lstStyle/>
          <a:p>
            <a:r>
              <a:rPr lang="fr-FR" dirty="0"/>
              <a:t>Commencer à jouer …</a:t>
            </a:r>
          </a:p>
        </p:txBody>
      </p:sp>
      <p:pic>
        <p:nvPicPr>
          <p:cNvPr id="3" name="Image 2">
            <a:extLst>
              <a:ext uri="{FF2B5EF4-FFF2-40B4-BE49-F238E27FC236}">
                <a16:creationId xmlns:a16="http://schemas.microsoft.com/office/drawing/2014/main" id="{755AFD53-BB42-4BE8-904B-A67077C8B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207"/>
            <a:ext cx="3967088" cy="6890207"/>
          </a:xfrm>
          <a:prstGeom prst="rect">
            <a:avLst/>
          </a:prstGeom>
        </p:spPr>
      </p:pic>
      <p:pic>
        <p:nvPicPr>
          <p:cNvPr id="4" name="Image 3">
            <a:extLst>
              <a:ext uri="{FF2B5EF4-FFF2-40B4-BE49-F238E27FC236}">
                <a16:creationId xmlns:a16="http://schemas.microsoft.com/office/drawing/2014/main" id="{897B14C7-E017-4FCC-8AA8-D9E1C341F5ED}"/>
              </a:ext>
            </a:extLst>
          </p:cNvPr>
          <p:cNvPicPr>
            <a:picLocks noChangeAspect="1"/>
          </p:cNvPicPr>
          <p:nvPr/>
        </p:nvPicPr>
        <p:blipFill>
          <a:blip r:embed="rId3"/>
          <a:stretch>
            <a:fillRect/>
          </a:stretch>
        </p:blipFill>
        <p:spPr>
          <a:xfrm>
            <a:off x="9750083" y="4689706"/>
            <a:ext cx="2103746" cy="1851297"/>
          </a:xfrm>
          <a:prstGeom prst="rect">
            <a:avLst/>
          </a:prstGeom>
        </p:spPr>
      </p:pic>
      <p:cxnSp>
        <p:nvCxnSpPr>
          <p:cNvPr id="7" name="Connecteur droit avec flèche 6">
            <a:extLst>
              <a:ext uri="{FF2B5EF4-FFF2-40B4-BE49-F238E27FC236}">
                <a16:creationId xmlns:a16="http://schemas.microsoft.com/office/drawing/2014/main" id="{D7F8DF43-AF3E-4950-8650-40AB2CF14C44}"/>
              </a:ext>
            </a:extLst>
          </p:cNvPr>
          <p:cNvCxnSpPr>
            <a:cxnSpLocks/>
            <a:stCxn id="14" idx="1"/>
          </p:cNvCxnSpPr>
          <p:nvPr/>
        </p:nvCxnSpPr>
        <p:spPr>
          <a:xfrm flipH="1" flipV="1">
            <a:off x="3742006" y="900332"/>
            <a:ext cx="1516739" cy="667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E53E30A7-038A-40CA-BC97-8BC07A77571D}"/>
              </a:ext>
            </a:extLst>
          </p:cNvPr>
          <p:cNvCxnSpPr>
            <a:cxnSpLocks/>
          </p:cNvCxnSpPr>
          <p:nvPr/>
        </p:nvCxnSpPr>
        <p:spPr>
          <a:xfrm flipH="1" flipV="1">
            <a:off x="3010486" y="1829473"/>
            <a:ext cx="2092496" cy="796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BCD6E2CA-3E8C-4341-8849-EDB7C8FEBFD9}"/>
              </a:ext>
            </a:extLst>
          </p:cNvPr>
          <p:cNvCxnSpPr>
            <a:cxnSpLocks/>
          </p:cNvCxnSpPr>
          <p:nvPr/>
        </p:nvCxnSpPr>
        <p:spPr>
          <a:xfrm flipH="1" flipV="1">
            <a:off x="2559300" y="2538095"/>
            <a:ext cx="2523818" cy="1363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E68900EB-CC41-4009-81A6-A4461C3B17AC}"/>
              </a:ext>
            </a:extLst>
          </p:cNvPr>
          <p:cNvSpPr txBox="1"/>
          <p:nvPr/>
        </p:nvSpPr>
        <p:spPr>
          <a:xfrm>
            <a:off x="5258745" y="1306253"/>
            <a:ext cx="5451065" cy="523220"/>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vos adversaires</a:t>
            </a:r>
          </a:p>
        </p:txBody>
      </p:sp>
      <p:sp>
        <p:nvSpPr>
          <p:cNvPr id="15" name="ZoneTexte 14">
            <a:extLst>
              <a:ext uri="{FF2B5EF4-FFF2-40B4-BE49-F238E27FC236}">
                <a16:creationId xmlns:a16="http://schemas.microsoft.com/office/drawing/2014/main" id="{B545D1DF-D833-43EF-9AD7-5FBB247E963E}"/>
              </a:ext>
            </a:extLst>
          </p:cNvPr>
          <p:cNvSpPr txBox="1"/>
          <p:nvPr/>
        </p:nvSpPr>
        <p:spPr>
          <a:xfrm>
            <a:off x="5051391" y="2237733"/>
            <a:ext cx="7089018"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que vous avez bien les bons étuis que vous devez jouer avec vos adversaires</a:t>
            </a:r>
          </a:p>
        </p:txBody>
      </p:sp>
      <p:sp>
        <p:nvSpPr>
          <p:cNvPr id="16" name="ZoneTexte 15">
            <a:extLst>
              <a:ext uri="{FF2B5EF4-FFF2-40B4-BE49-F238E27FC236}">
                <a16:creationId xmlns:a16="http://schemas.microsoft.com/office/drawing/2014/main" id="{506B8163-5B93-4B98-89E9-E7789A19CFB0}"/>
              </a:ext>
            </a:extLst>
          </p:cNvPr>
          <p:cNvSpPr txBox="1"/>
          <p:nvPr/>
        </p:nvSpPr>
        <p:spPr>
          <a:xfrm>
            <a:off x="5003488" y="3509198"/>
            <a:ext cx="7075969" cy="83099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Prenez les étuis dans l’ordre indiqué</a:t>
            </a:r>
          </a:p>
          <a:p>
            <a:r>
              <a:rPr lang="fr-FR" sz="2000" dirty="0">
                <a:solidFill>
                  <a:srgbClr val="FF0000"/>
                </a:solidFill>
                <a:latin typeface="Arial" panose="020B0604020202020204" pitchFamily="34" charset="0"/>
                <a:cs typeface="Arial" panose="020B0604020202020204" pitchFamily="34" charset="0"/>
              </a:rPr>
              <a:t>(étuis partagés entre 2 tables: voir diapo suivante)</a:t>
            </a:r>
          </a:p>
        </p:txBody>
      </p:sp>
      <p:sp>
        <p:nvSpPr>
          <p:cNvPr id="13" name="ZoneTexte 12">
            <a:extLst>
              <a:ext uri="{FF2B5EF4-FFF2-40B4-BE49-F238E27FC236}">
                <a16:creationId xmlns:a16="http://schemas.microsoft.com/office/drawing/2014/main" id="{7A1066AD-85DD-7876-AAD4-49761880771C}"/>
              </a:ext>
            </a:extLst>
          </p:cNvPr>
          <p:cNvSpPr txBox="1"/>
          <p:nvPr/>
        </p:nvSpPr>
        <p:spPr>
          <a:xfrm>
            <a:off x="5051391" y="4787401"/>
            <a:ext cx="4691801"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Préparez l’étui si vous êtes les premiers à le jouer</a:t>
            </a:r>
          </a:p>
        </p:txBody>
      </p:sp>
      <p:cxnSp>
        <p:nvCxnSpPr>
          <p:cNvPr id="17" name="Connecteur droit avec flèche 16">
            <a:extLst>
              <a:ext uri="{FF2B5EF4-FFF2-40B4-BE49-F238E27FC236}">
                <a16:creationId xmlns:a16="http://schemas.microsoft.com/office/drawing/2014/main" id="{122E9D7D-1E24-7DC0-63E4-A33C424C19AA}"/>
              </a:ext>
            </a:extLst>
          </p:cNvPr>
          <p:cNvCxnSpPr>
            <a:cxnSpLocks/>
          </p:cNvCxnSpPr>
          <p:nvPr/>
        </p:nvCxnSpPr>
        <p:spPr>
          <a:xfrm flipH="1" flipV="1">
            <a:off x="3530991" y="4075313"/>
            <a:ext cx="1574101" cy="118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214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1906-F297-86F4-0FDD-02E72A680A8E}"/>
              </a:ext>
            </a:extLst>
          </p:cNvPr>
          <p:cNvSpPr>
            <a:spLocks noGrp="1"/>
          </p:cNvSpPr>
          <p:nvPr>
            <p:ph type="title"/>
          </p:nvPr>
        </p:nvSpPr>
        <p:spPr/>
        <p:txBody>
          <a:bodyPr/>
          <a:lstStyle/>
          <a:p>
            <a:r>
              <a:rPr lang="fr-FR" dirty="0"/>
              <a:t>Partage des étuis en présence de guéridon</a:t>
            </a:r>
          </a:p>
        </p:txBody>
      </p:sp>
      <p:pic>
        <p:nvPicPr>
          <p:cNvPr id="9" name="Espace réservé du contenu 8">
            <a:extLst>
              <a:ext uri="{FF2B5EF4-FFF2-40B4-BE49-F238E27FC236}">
                <a16:creationId xmlns:a16="http://schemas.microsoft.com/office/drawing/2014/main" id="{71E34DE3-CFE2-E5B1-D3F7-E2145746F374}"/>
              </a:ext>
            </a:extLst>
          </p:cNvPr>
          <p:cNvPicPr>
            <a:picLocks noGrp="1" noChangeAspect="1"/>
          </p:cNvPicPr>
          <p:nvPr>
            <p:ph idx="1"/>
          </p:nvPr>
        </p:nvPicPr>
        <p:blipFill>
          <a:blip r:embed="rId2"/>
          <a:stretch>
            <a:fillRect/>
          </a:stretch>
        </p:blipFill>
        <p:spPr>
          <a:xfrm>
            <a:off x="3279489" y="1118682"/>
            <a:ext cx="2453892" cy="4960938"/>
          </a:xfrm>
        </p:spPr>
      </p:pic>
      <p:pic>
        <p:nvPicPr>
          <p:cNvPr id="7" name="Image 6">
            <a:extLst>
              <a:ext uri="{FF2B5EF4-FFF2-40B4-BE49-F238E27FC236}">
                <a16:creationId xmlns:a16="http://schemas.microsoft.com/office/drawing/2014/main" id="{346BD977-94C0-E9EF-C037-494C26A7E2F2}"/>
              </a:ext>
            </a:extLst>
          </p:cNvPr>
          <p:cNvPicPr>
            <a:picLocks noChangeAspect="1"/>
          </p:cNvPicPr>
          <p:nvPr/>
        </p:nvPicPr>
        <p:blipFill>
          <a:blip r:embed="rId3"/>
          <a:stretch>
            <a:fillRect/>
          </a:stretch>
        </p:blipFill>
        <p:spPr>
          <a:xfrm>
            <a:off x="0" y="1104900"/>
            <a:ext cx="2647950" cy="4648200"/>
          </a:xfrm>
          <a:prstGeom prst="rect">
            <a:avLst/>
          </a:prstGeom>
        </p:spPr>
      </p:pic>
      <p:pic>
        <p:nvPicPr>
          <p:cNvPr id="11" name="Image 10">
            <a:extLst>
              <a:ext uri="{FF2B5EF4-FFF2-40B4-BE49-F238E27FC236}">
                <a16:creationId xmlns:a16="http://schemas.microsoft.com/office/drawing/2014/main" id="{69F7CFBE-CC29-2DBD-8E05-982E41F9696F}"/>
              </a:ext>
            </a:extLst>
          </p:cNvPr>
          <p:cNvPicPr>
            <a:picLocks noChangeAspect="1"/>
          </p:cNvPicPr>
          <p:nvPr/>
        </p:nvPicPr>
        <p:blipFill>
          <a:blip r:embed="rId4"/>
          <a:stretch>
            <a:fillRect/>
          </a:stretch>
        </p:blipFill>
        <p:spPr>
          <a:xfrm>
            <a:off x="6364920" y="1118682"/>
            <a:ext cx="2562225" cy="4724400"/>
          </a:xfrm>
          <a:prstGeom prst="rect">
            <a:avLst/>
          </a:prstGeom>
        </p:spPr>
      </p:pic>
      <p:pic>
        <p:nvPicPr>
          <p:cNvPr id="13" name="Image 12">
            <a:extLst>
              <a:ext uri="{FF2B5EF4-FFF2-40B4-BE49-F238E27FC236}">
                <a16:creationId xmlns:a16="http://schemas.microsoft.com/office/drawing/2014/main" id="{DBAD7B8F-62C5-DDC4-E832-7C44C9EE8339}"/>
              </a:ext>
            </a:extLst>
          </p:cNvPr>
          <p:cNvPicPr>
            <a:picLocks noChangeAspect="1"/>
          </p:cNvPicPr>
          <p:nvPr/>
        </p:nvPicPr>
        <p:blipFill>
          <a:blip r:embed="rId5"/>
          <a:stretch>
            <a:fillRect/>
          </a:stretch>
        </p:blipFill>
        <p:spPr>
          <a:xfrm>
            <a:off x="9558685" y="1118682"/>
            <a:ext cx="2581275" cy="4686300"/>
          </a:xfrm>
          <a:prstGeom prst="rect">
            <a:avLst/>
          </a:prstGeom>
        </p:spPr>
      </p:pic>
      <p:sp>
        <p:nvSpPr>
          <p:cNvPr id="15" name="ZoneTexte 14">
            <a:extLst>
              <a:ext uri="{FF2B5EF4-FFF2-40B4-BE49-F238E27FC236}">
                <a16:creationId xmlns:a16="http://schemas.microsoft.com/office/drawing/2014/main" id="{099BE061-4404-0023-C21B-316294483168}"/>
              </a:ext>
            </a:extLst>
          </p:cNvPr>
          <p:cNvSpPr txBox="1"/>
          <p:nvPr/>
        </p:nvSpPr>
        <p:spPr>
          <a:xfrm>
            <a:off x="1214092" y="6079620"/>
            <a:ext cx="1013970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Exemple d’un tournoi Mitchell avec 8 tables complètes et 3 étuis par table, guéridon entre les tables 4 et 5, pas d'étuis à la table 8, </a:t>
            </a:r>
            <a:r>
              <a:rPr lang="fr-FR" b="1" dirty="0"/>
              <a:t>les tables 1 et 8 se partagent les étuis qui arrivent à la table 1</a:t>
            </a:r>
          </a:p>
        </p:txBody>
      </p:sp>
      <p:sp>
        <p:nvSpPr>
          <p:cNvPr id="16" name="ZoneTexte 15">
            <a:extLst>
              <a:ext uri="{FF2B5EF4-FFF2-40B4-BE49-F238E27FC236}">
                <a16:creationId xmlns:a16="http://schemas.microsoft.com/office/drawing/2014/main" id="{87D659BA-0411-D14F-8186-9EF8D73463CB}"/>
              </a:ext>
            </a:extLst>
          </p:cNvPr>
          <p:cNvSpPr txBox="1"/>
          <p:nvPr/>
        </p:nvSpPr>
        <p:spPr>
          <a:xfrm>
            <a:off x="1814060" y="2574460"/>
            <a:ext cx="141504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Clic numéro étui…</a:t>
            </a:r>
          </a:p>
        </p:txBody>
      </p:sp>
      <p:sp>
        <p:nvSpPr>
          <p:cNvPr id="17" name="ZoneTexte 16">
            <a:extLst>
              <a:ext uri="{FF2B5EF4-FFF2-40B4-BE49-F238E27FC236}">
                <a16:creationId xmlns:a16="http://schemas.microsoft.com/office/drawing/2014/main" id="{C8E783CC-DAA9-36D5-579F-4753E87FB284}"/>
              </a:ext>
            </a:extLst>
          </p:cNvPr>
          <p:cNvSpPr txBox="1"/>
          <p:nvPr/>
        </p:nvSpPr>
        <p:spPr>
          <a:xfrm>
            <a:off x="4815262" y="2552769"/>
            <a:ext cx="148452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 choix de l‘étui à jouer</a:t>
            </a:r>
          </a:p>
        </p:txBody>
      </p:sp>
      <p:sp>
        <p:nvSpPr>
          <p:cNvPr id="18" name="ZoneTexte 17">
            <a:extLst>
              <a:ext uri="{FF2B5EF4-FFF2-40B4-BE49-F238E27FC236}">
                <a16:creationId xmlns:a16="http://schemas.microsoft.com/office/drawing/2014/main" id="{3C3BDA85-91F1-B94D-2A37-535CC2C72B02}"/>
              </a:ext>
            </a:extLst>
          </p:cNvPr>
          <p:cNvSpPr txBox="1"/>
          <p:nvPr/>
        </p:nvSpPr>
        <p:spPr>
          <a:xfrm>
            <a:off x="8542917" y="2518949"/>
            <a:ext cx="1777413" cy="923330"/>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Numéro grisé lorsque l’étui a été joué</a:t>
            </a:r>
          </a:p>
        </p:txBody>
      </p:sp>
      <p:cxnSp>
        <p:nvCxnSpPr>
          <p:cNvPr id="20" name="Connecteur droit avec flèche 19">
            <a:extLst>
              <a:ext uri="{FF2B5EF4-FFF2-40B4-BE49-F238E27FC236}">
                <a16:creationId xmlns:a16="http://schemas.microsoft.com/office/drawing/2014/main" id="{AAE03CD3-ADF5-130A-C043-333A43EC97E9}"/>
              </a:ext>
            </a:extLst>
          </p:cNvPr>
          <p:cNvCxnSpPr/>
          <p:nvPr/>
        </p:nvCxnSpPr>
        <p:spPr>
          <a:xfrm flipV="1">
            <a:off x="10087897" y="2479889"/>
            <a:ext cx="1043107" cy="396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C2E24EB7-6AFA-EB16-9F5C-4B41566BDADD}"/>
              </a:ext>
            </a:extLst>
          </p:cNvPr>
          <p:cNvCxnSpPr>
            <a:cxnSpLocks/>
          </p:cNvCxnSpPr>
          <p:nvPr/>
        </p:nvCxnSpPr>
        <p:spPr>
          <a:xfrm flipV="1">
            <a:off x="5173104" y="3046849"/>
            <a:ext cx="2274831" cy="5523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avec flèche 2">
            <a:extLst>
              <a:ext uri="{FF2B5EF4-FFF2-40B4-BE49-F238E27FC236}">
                <a16:creationId xmlns:a16="http://schemas.microsoft.com/office/drawing/2014/main" id="{F9158BD8-A485-8074-1B00-65D33521F9C2}"/>
              </a:ext>
            </a:extLst>
          </p:cNvPr>
          <p:cNvCxnSpPr>
            <a:cxnSpLocks/>
          </p:cNvCxnSpPr>
          <p:nvPr/>
        </p:nvCxnSpPr>
        <p:spPr>
          <a:xfrm>
            <a:off x="1622323" y="3199100"/>
            <a:ext cx="2210629" cy="4000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706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TotalTime>
  <Words>1181</Words>
  <Application>Microsoft Office PowerPoint</Application>
  <PresentationFormat>Grand écran</PresentationFormat>
  <Paragraphs>151</Paragraphs>
  <Slides>38</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38</vt:i4>
      </vt:variant>
    </vt:vector>
  </HeadingPairs>
  <TitlesOfParts>
    <vt:vector size="43" baseType="lpstr">
      <vt:lpstr>Arial</vt:lpstr>
      <vt:lpstr>Arial Nova Cond</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Phase de jeu</vt:lpstr>
      <vt:lpstr>Rejoindre un tournoi « Mitchell » en cours pour le joueur en sud</vt:lpstr>
      <vt:lpstr>Commencer à jouer …</vt:lpstr>
      <vt:lpstr>Partage des étuis en présence de guéridon</vt:lpstr>
      <vt:lpstr>Faites valider le résultat</vt:lpstr>
      <vt:lpstr>Entrée du résultat pour une donne</vt:lpstr>
      <vt:lpstr>Après validation du résultat</vt:lpstr>
      <vt:lpstr>Entrée des diagrammes</vt:lpstr>
      <vt:lpstr>Affichage du résumé de la position après validation du résultat de la dernière donne du paquet</vt:lpstr>
      <vt:lpstr>Tournoi « Mitchell » avec relais - première position de la paire en relais</vt:lpstr>
      <vt:lpstr>Rejoindre un tournoi « Howell » pour une paire</vt:lpstr>
      <vt:lpstr>Tournoi « Howell »</vt:lpstr>
      <vt:lpstr>Tournoi « Howell » avec relais</vt:lpstr>
      <vt:lpstr>Phase de préparation du tournoi</vt:lpstr>
      <vt:lpstr>Connexion obligatoire pour le directeur du tournoi</vt:lpstr>
      <vt:lpstr>Création d’un tournoi</vt:lpstr>
      <vt:lpstr>Tournoi type « Howell »</vt:lpstr>
      <vt:lpstr>Mitchell avec une table incomplète</vt:lpstr>
      <vt:lpstr>Entrée du nom d’un joueur</vt:lpstr>
      <vt:lpstr>Présentation PowerPoint</vt:lpstr>
      <vt:lpstr>Présentation PowerPoint</vt:lpstr>
      <vt:lpstr>Correction d’une donne / Reconfiguration d’un étui pendant le tournoi</vt:lpstr>
      <vt:lpstr>Correction d’une donne / Reconfiguration d’un étui pendant le tournoi</vt:lpstr>
      <vt:lpstr>Phase de clôture du tournoi</vt:lpstr>
      <vt:lpstr>Présentation PowerPoint</vt:lpstr>
      <vt:lpstr>Corriger un résultat</vt:lpstr>
      <vt:lpstr>Appliquer une moyenne générale (en réalité la médiane)</vt:lpstr>
      <vt:lpstr>Suppression  d’une donne</vt:lpstr>
      <vt:lpstr>Présentation PowerPoint</vt:lpstr>
      <vt:lpstr>Gestion des joueurs</vt:lpstr>
      <vt:lpstr>Gestion des joueurs</vt:lpstr>
      <vt:lpstr>Ajout d’un nouveau joueur / Edition d’un joueur</vt:lpstr>
      <vt:lpstr>Paramétrage de l’application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 d'emploi</dc:title>
  <dc:creator>Bruno Coiffier</dc:creator>
  <cp:lastModifiedBy>Bruno Coiffier</cp:lastModifiedBy>
  <cp:revision>105</cp:revision>
  <dcterms:created xsi:type="dcterms:W3CDTF">2021-02-22T09:29:26Z</dcterms:created>
  <dcterms:modified xsi:type="dcterms:W3CDTF">2024-11-29T13:27:55Z</dcterms:modified>
</cp:coreProperties>
</file>